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tags/tag6.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7.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handoutMasterIdLst>
    <p:handoutMasterId r:id="rId26"/>
  </p:handoutMasterIdLst>
  <p:sldIdLst>
    <p:sldId id="256" r:id="rId2"/>
    <p:sldId id="341" r:id="rId3"/>
    <p:sldId id="260" r:id="rId4"/>
    <p:sldId id="340" r:id="rId5"/>
    <p:sldId id="375" r:id="rId6"/>
    <p:sldId id="343" r:id="rId7"/>
    <p:sldId id="367" r:id="rId8"/>
    <p:sldId id="368" r:id="rId9"/>
    <p:sldId id="364" r:id="rId10"/>
    <p:sldId id="378" r:id="rId11"/>
    <p:sldId id="344" r:id="rId12"/>
    <p:sldId id="366" r:id="rId13"/>
    <p:sldId id="346" r:id="rId14"/>
    <p:sldId id="347" r:id="rId15"/>
    <p:sldId id="369" r:id="rId16"/>
    <p:sldId id="370" r:id="rId17"/>
    <p:sldId id="349" r:id="rId18"/>
    <p:sldId id="350" r:id="rId19"/>
    <p:sldId id="374" r:id="rId20"/>
    <p:sldId id="371" r:id="rId21"/>
    <p:sldId id="377" r:id="rId22"/>
    <p:sldId id="376" r:id="rId23"/>
    <p:sldId id="338" r:id="rId24"/>
  </p:sldIdLst>
  <p:sldSz cx="12192000" cy="6858000"/>
  <p:notesSz cx="9939338" cy="68072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orient="horz" pos="709">
          <p15:clr>
            <a:srgbClr val="A4A3A4"/>
          </p15:clr>
        </p15:guide>
        <p15:guide id="4" pos="1164">
          <p15:clr>
            <a:srgbClr val="A4A3A4"/>
          </p15:clr>
        </p15:guide>
        <p15:guide id="5" pos="3046">
          <p15:clr>
            <a:srgbClr val="A4A3A4"/>
          </p15:clr>
        </p15:guide>
        <p15:guide id="6" pos="2887">
          <p15:clr>
            <a:srgbClr val="A4A3A4"/>
          </p15:clr>
        </p15:guide>
        <p15:guide id="7" orient="horz" pos="867">
          <p15:clr>
            <a:srgbClr val="A4A3A4"/>
          </p15:clr>
        </p15:guide>
        <p15:guide id="8" pos="6811">
          <p15:clr>
            <a:srgbClr val="A4A3A4"/>
          </p15:clr>
        </p15:guide>
        <p15:guide id="9" orient="horz" pos="1956">
          <p15:clr>
            <a:srgbClr val="A4A3A4"/>
          </p15:clr>
        </p15:guide>
        <p15:guide id="10" orient="horz" pos="4110">
          <p15:clr>
            <a:srgbClr val="A4A3A4"/>
          </p15:clr>
        </p15:guide>
        <p15:guide id="11" pos="706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C80"/>
    <a:srgbClr val="D9EAFF"/>
    <a:srgbClr val="C1DDFF"/>
    <a:srgbClr val="B3D5FF"/>
    <a:srgbClr val="A7CFFF"/>
    <a:srgbClr val="9BC8FF"/>
    <a:srgbClr val="2877F8"/>
    <a:srgbClr val="A29DEF"/>
    <a:srgbClr val="61A8FF"/>
    <a:srgbClr val="95C2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43" autoAdjust="0"/>
    <p:restoredTop sz="88489" autoAdjust="0"/>
  </p:normalViewPr>
  <p:slideViewPr>
    <p:cSldViewPr snapToGrid="0">
      <p:cViewPr varScale="1">
        <p:scale>
          <a:sx n="66" d="100"/>
          <a:sy n="66" d="100"/>
        </p:scale>
        <p:origin x="732" y="-54"/>
      </p:cViewPr>
      <p:guideLst>
        <p:guide orient="horz" pos="2160"/>
        <p:guide pos="3840"/>
        <p:guide orient="horz" pos="709"/>
        <p:guide pos="1164"/>
        <p:guide pos="3046"/>
        <p:guide pos="2887"/>
        <p:guide orient="horz" pos="867"/>
        <p:guide pos="6811"/>
        <p:guide orient="horz" pos="1956"/>
        <p:guide orient="horz" pos="4110"/>
        <p:guide pos="7061"/>
      </p:guideLst>
    </p:cSldViewPr>
  </p:slideViewPr>
  <p:outlineViewPr>
    <p:cViewPr>
      <p:scale>
        <a:sx n="33" d="100"/>
        <a:sy n="33" d="100"/>
      </p:scale>
      <p:origin x="0" y="-94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6888" cy="34131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629275" y="0"/>
            <a:ext cx="4308475" cy="341313"/>
          </a:xfrm>
          <a:prstGeom prst="rect">
            <a:avLst/>
          </a:prstGeom>
        </p:spPr>
        <p:txBody>
          <a:bodyPr vert="horz" lIns="91440" tIns="45720" rIns="91440" bIns="45720" rtlCol="0"/>
          <a:lstStyle>
            <a:lvl1pPr algn="r">
              <a:defRPr sz="1200"/>
            </a:lvl1pPr>
          </a:lstStyle>
          <a:p>
            <a:fld id="{B0870319-5666-4AE5-83F7-929898539B78}" type="datetimeFigureOut">
              <a:rPr lang="zh-CN" altLang="en-US" smtClean="0"/>
              <a:t>2020/8/25</a:t>
            </a:fld>
            <a:endParaRPr lang="zh-CN" altLang="en-US"/>
          </a:p>
        </p:txBody>
      </p:sp>
      <p:sp>
        <p:nvSpPr>
          <p:cNvPr id="4" name="页脚占位符 3"/>
          <p:cNvSpPr>
            <a:spLocks noGrp="1"/>
          </p:cNvSpPr>
          <p:nvPr>
            <p:ph type="ftr" sz="quarter" idx="2"/>
          </p:nvPr>
        </p:nvSpPr>
        <p:spPr>
          <a:xfrm>
            <a:off x="0" y="6465888"/>
            <a:ext cx="4306888" cy="341312"/>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629275" y="6465888"/>
            <a:ext cx="4308475" cy="341312"/>
          </a:xfrm>
          <a:prstGeom prst="rect">
            <a:avLst/>
          </a:prstGeom>
        </p:spPr>
        <p:txBody>
          <a:bodyPr vert="horz" lIns="91440" tIns="45720" rIns="91440" bIns="45720" rtlCol="0" anchor="b"/>
          <a:lstStyle>
            <a:lvl1pPr algn="r">
              <a:defRPr sz="1200"/>
            </a:lvl1pPr>
          </a:lstStyle>
          <a:p>
            <a:fld id="{FC5D6513-0A4F-4550-9A8A-210BB2D61A77}" type="slidenum">
              <a:rPr lang="zh-CN" altLang="en-US" smtClean="0"/>
              <a:t>‹#›</a:t>
            </a:fld>
            <a:endParaRPr lang="zh-CN" altLang="en-US"/>
          </a:p>
        </p:txBody>
      </p:sp>
    </p:spTree>
    <p:extLst>
      <p:ext uri="{BB962C8B-B14F-4D97-AF65-F5344CB8AC3E}">
        <p14:creationId xmlns:p14="http://schemas.microsoft.com/office/powerpoint/2010/main" val="1982391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4306854" cy="341531"/>
          </a:xfrm>
          <a:prstGeom prst="rect">
            <a:avLst/>
          </a:prstGeom>
        </p:spPr>
        <p:txBody>
          <a:bodyPr vert="horz" lIns="88313" tIns="44156" rIns="88313" bIns="44156" rtlCol="0"/>
          <a:lstStyle>
            <a:lvl1pPr algn="l">
              <a:defRPr sz="1200"/>
            </a:lvl1pPr>
          </a:lstStyle>
          <a:p>
            <a:endParaRPr lang="zh-CN" altLang="en-US"/>
          </a:p>
        </p:txBody>
      </p:sp>
      <p:sp>
        <p:nvSpPr>
          <p:cNvPr id="3" name="日期占位符 2"/>
          <p:cNvSpPr>
            <a:spLocks noGrp="1"/>
          </p:cNvSpPr>
          <p:nvPr>
            <p:ph type="dt" idx="1"/>
          </p:nvPr>
        </p:nvSpPr>
        <p:spPr>
          <a:xfrm>
            <a:off x="5629741" y="0"/>
            <a:ext cx="4306854" cy="341531"/>
          </a:xfrm>
          <a:prstGeom prst="rect">
            <a:avLst/>
          </a:prstGeom>
        </p:spPr>
        <p:txBody>
          <a:bodyPr vert="horz" lIns="88313" tIns="44156" rIns="88313" bIns="44156" rtlCol="0"/>
          <a:lstStyle>
            <a:lvl1pPr algn="r">
              <a:defRPr sz="1200"/>
            </a:lvl1pPr>
          </a:lstStyle>
          <a:p>
            <a:fld id="{D2A48B96-639E-45A3-A0BA-2464DFDB1FAA}" type="datetimeFigureOut">
              <a:rPr lang="zh-CN" altLang="en-US" smtClean="0"/>
              <a:t>2020/8/25</a:t>
            </a:fld>
            <a:endParaRPr lang="zh-CN" altLang="en-US"/>
          </a:p>
        </p:txBody>
      </p:sp>
      <p:sp>
        <p:nvSpPr>
          <p:cNvPr id="4" name="幻灯片图像占位符 3"/>
          <p:cNvSpPr>
            <a:spLocks noGrp="1" noRot="1" noChangeAspect="1"/>
          </p:cNvSpPr>
          <p:nvPr>
            <p:ph type="sldImg" idx="2"/>
          </p:nvPr>
        </p:nvSpPr>
        <p:spPr>
          <a:xfrm>
            <a:off x="2927350" y="850900"/>
            <a:ext cx="4084638" cy="2297113"/>
          </a:xfrm>
          <a:prstGeom prst="rect">
            <a:avLst/>
          </a:prstGeom>
          <a:noFill/>
          <a:ln w="12700">
            <a:solidFill>
              <a:prstClr val="black"/>
            </a:solidFill>
          </a:ln>
        </p:spPr>
        <p:txBody>
          <a:bodyPr vert="horz" lIns="88313" tIns="44156" rIns="88313" bIns="44156" rtlCol="0" anchor="ctr"/>
          <a:lstStyle/>
          <a:p>
            <a:endParaRPr lang="zh-CN" altLang="en-US"/>
          </a:p>
        </p:txBody>
      </p:sp>
      <p:sp>
        <p:nvSpPr>
          <p:cNvPr id="5" name="备注占位符 4"/>
          <p:cNvSpPr>
            <a:spLocks noGrp="1"/>
          </p:cNvSpPr>
          <p:nvPr>
            <p:ph type="body" sz="quarter" idx="3"/>
          </p:nvPr>
        </p:nvSpPr>
        <p:spPr>
          <a:xfrm>
            <a:off x="993890" y="3275863"/>
            <a:ext cx="7951114" cy="2680252"/>
          </a:xfrm>
          <a:prstGeom prst="rect">
            <a:avLst/>
          </a:prstGeom>
        </p:spPr>
        <p:txBody>
          <a:bodyPr vert="horz" lIns="88313" tIns="44156" rIns="88313" bIns="44156"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1" y="6465458"/>
            <a:ext cx="4306854" cy="341531"/>
          </a:xfrm>
          <a:prstGeom prst="rect">
            <a:avLst/>
          </a:prstGeom>
        </p:spPr>
        <p:txBody>
          <a:bodyPr vert="horz" lIns="88313" tIns="44156" rIns="88313" bIns="44156"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629741" y="6465458"/>
            <a:ext cx="4306854" cy="341531"/>
          </a:xfrm>
          <a:prstGeom prst="rect">
            <a:avLst/>
          </a:prstGeom>
        </p:spPr>
        <p:txBody>
          <a:bodyPr vert="horz" lIns="88313" tIns="44156" rIns="88313" bIns="44156"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1300684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总时长：</a:t>
            </a:r>
            <a:r>
              <a:rPr lang="en-US" altLang="zh-CN" dirty="0"/>
              <a:t>90min</a:t>
            </a:r>
          </a:p>
          <a:p>
            <a:r>
              <a:rPr lang="zh-CN" altLang="en-US" b="1" dirty="0">
                <a:latin typeface="宋体" panose="02010600030101010101" pitchFamily="2" charset="-122"/>
                <a:ea typeface="+mn-ea"/>
                <a:cs typeface="宋体" panose="02010600030101010101" pitchFamily="2" charset="-122"/>
                <a:sym typeface="+mn-ea"/>
              </a:rPr>
              <a:t>内容：</a:t>
            </a:r>
            <a:r>
              <a:rPr lang="zh-CN" altLang="en-US" dirty="0">
                <a:latin typeface="宋体" panose="02010600030101010101" pitchFamily="2" charset="-122"/>
                <a:ea typeface="+mn-ea"/>
                <a:cs typeface="宋体" panose="02010600030101010101" pitchFamily="2" charset="-122"/>
                <a:sym typeface="+mn-ea"/>
              </a:rPr>
              <a:t>本节课分为</a:t>
            </a:r>
            <a:r>
              <a:rPr lang="en-US" altLang="zh-CN" dirty="0">
                <a:latin typeface="宋体" panose="02010600030101010101" pitchFamily="2" charset="-122"/>
                <a:ea typeface="+mn-ea"/>
                <a:cs typeface="宋体" panose="02010600030101010101" pitchFamily="2" charset="-122"/>
                <a:sym typeface="+mn-ea"/>
              </a:rPr>
              <a:t>3</a:t>
            </a:r>
            <a:r>
              <a:rPr lang="zh-CN" altLang="en-US" dirty="0">
                <a:latin typeface="宋体" panose="02010600030101010101" pitchFamily="2" charset="-122"/>
                <a:ea typeface="+mn-ea"/>
                <a:cs typeface="宋体" panose="02010600030101010101" pitchFamily="2" charset="-122"/>
                <a:sym typeface="+mn-ea"/>
              </a:rPr>
              <a:t>部分</a:t>
            </a:r>
          </a:p>
          <a:p>
            <a:r>
              <a:rPr lang="zh-CN" altLang="en-US" dirty="0">
                <a:latin typeface="宋体" panose="02010600030101010101" pitchFamily="2" charset="-122"/>
                <a:ea typeface="+mn-ea"/>
                <a:cs typeface="宋体" panose="02010600030101010101" pitchFamily="2" charset="-122"/>
                <a:sym typeface="+mn-ea"/>
              </a:rPr>
              <a:t>① </a:t>
            </a:r>
            <a:r>
              <a:rPr lang="en-US" altLang="zh-CN" dirty="0">
                <a:latin typeface="宋体" panose="02010600030101010101" pitchFamily="2" charset="-122"/>
                <a:ea typeface="+mn-ea"/>
                <a:cs typeface="宋体" panose="02010600030101010101" pitchFamily="2" charset="-122"/>
                <a:sym typeface="+mn-ea"/>
              </a:rPr>
              <a:t>PBL</a:t>
            </a:r>
            <a:endParaRPr lang="zh-CN" altLang="en-US" dirty="0">
              <a:latin typeface="宋体" panose="02010600030101010101" pitchFamily="2" charset="-122"/>
              <a:ea typeface="+mn-ea"/>
              <a:cs typeface="宋体" panose="02010600030101010101" pitchFamily="2" charset="-122"/>
              <a:sym typeface="+mn-ea"/>
            </a:endParaRPr>
          </a:p>
          <a:p>
            <a:r>
              <a:rPr lang="en-US" altLang="zh-CN" dirty="0">
                <a:latin typeface="宋体" panose="02010600030101010101" pitchFamily="2" charset="-122"/>
                <a:ea typeface="+mn-ea"/>
                <a:cs typeface="宋体" panose="02010600030101010101" pitchFamily="2" charset="-122"/>
                <a:sym typeface="+mn-ea"/>
              </a:rPr>
              <a:t>② </a:t>
            </a:r>
            <a:r>
              <a:rPr lang="zh-CN" altLang="en-US" dirty="0">
                <a:latin typeface="宋体" panose="02010600030101010101" pitchFamily="2" charset="-122"/>
                <a:ea typeface="+mn-ea"/>
                <a:cs typeface="宋体" panose="02010600030101010101" pitchFamily="2" charset="-122"/>
                <a:sym typeface="+mn-ea"/>
              </a:rPr>
              <a:t>理论学习</a:t>
            </a:r>
            <a:endParaRPr lang="en-US" altLang="zh-CN" dirty="0">
              <a:latin typeface="宋体" panose="02010600030101010101" pitchFamily="2" charset="-122"/>
              <a:ea typeface="+mn-ea"/>
              <a:cs typeface="宋体" panose="02010600030101010101" pitchFamily="2" charset="-122"/>
              <a:sym typeface="+mn-ea"/>
            </a:endParaRPr>
          </a:p>
          <a:p>
            <a:r>
              <a:rPr lang="zh-CN" altLang="en-US" dirty="0">
                <a:latin typeface="宋体" panose="02010600030101010101" pitchFamily="2" charset="-122"/>
                <a:ea typeface="+mn-ea"/>
                <a:cs typeface="宋体" panose="02010600030101010101" pitchFamily="2" charset="-122"/>
                <a:sym typeface="+mn-ea"/>
              </a:rPr>
              <a:t>③ 实践任务</a:t>
            </a:r>
            <a:endParaRPr lang="en-US" altLang="zh-CN" dirty="0">
              <a:latin typeface="宋体" panose="02010600030101010101" pitchFamily="2" charset="-122"/>
              <a:ea typeface="+mn-ea"/>
              <a:cs typeface="宋体" panose="02010600030101010101" pitchFamily="2" charset="-122"/>
              <a:sym typeface="+mn-ea"/>
            </a:endParaRPr>
          </a:p>
          <a:p>
            <a:r>
              <a:rPr lang="zh-CN" altLang="en-US" b="1" dirty="0">
                <a:latin typeface="宋体" panose="02010600030101010101" pitchFamily="2" charset="-122"/>
                <a:ea typeface="+mn-ea"/>
                <a:cs typeface="宋体" panose="02010600030101010101" pitchFamily="2" charset="-122"/>
                <a:sym typeface="+mn-ea"/>
              </a:rPr>
              <a:t>话术：</a:t>
            </a:r>
            <a:r>
              <a:rPr lang="zh-CN" altLang="en-US" dirty="0">
                <a:latin typeface="宋体" panose="02010600030101010101" pitchFamily="2" charset="-122"/>
                <a:ea typeface="+mn-ea"/>
                <a:cs typeface="宋体" panose="02010600030101010101" pitchFamily="2" charset="-122"/>
                <a:sym typeface="+mn-ea"/>
              </a:rPr>
              <a:t>同学们，今天是我们一阶的第</a:t>
            </a:r>
            <a:r>
              <a:rPr lang="en-US" altLang="zh-CN" dirty="0">
                <a:latin typeface="宋体" panose="02010600030101010101" pitchFamily="2" charset="-122"/>
                <a:ea typeface="+mn-ea"/>
                <a:cs typeface="宋体" panose="02010600030101010101" pitchFamily="2" charset="-122"/>
                <a:sym typeface="+mn-ea"/>
              </a:rPr>
              <a:t>10</a:t>
            </a:r>
            <a:r>
              <a:rPr lang="zh-CN" altLang="en-US" dirty="0">
                <a:latin typeface="宋体" panose="02010600030101010101" pitchFamily="2" charset="-122"/>
                <a:ea typeface="+mn-ea"/>
                <a:cs typeface="宋体" panose="02010600030101010101" pitchFamily="2" charset="-122"/>
                <a:sym typeface="+mn-ea"/>
              </a:rPr>
              <a:t>次课啦，一起来看看我们今天学习的内容吧！</a:t>
            </a:r>
            <a:endParaRPr lang="en-US" altLang="zh-CN" dirty="0">
              <a:latin typeface="宋体" panose="02010600030101010101" pitchFamily="2" charset="-122"/>
              <a:ea typeface="+mn-ea"/>
              <a:cs typeface="宋体" panose="02010600030101010101" pitchFamily="2" charset="-122"/>
              <a:sym typeface="+mn-ea"/>
            </a:endParaRPr>
          </a:p>
          <a:p>
            <a:r>
              <a:rPr lang="zh-CN" altLang="en-US" b="1" dirty="0">
                <a:latin typeface="宋体" panose="02010600030101010101" pitchFamily="2" charset="-122"/>
                <a:ea typeface="+mn-ea"/>
                <a:cs typeface="宋体" panose="02010600030101010101" pitchFamily="2" charset="-122"/>
                <a:sym typeface="+mn-ea"/>
              </a:rPr>
              <a:t>注意：</a:t>
            </a:r>
            <a:r>
              <a:rPr lang="zh-CN" altLang="en-US" dirty="0">
                <a:latin typeface="宋体" panose="02010600030101010101" pitchFamily="2" charset="-122"/>
                <a:ea typeface="+mn-ea"/>
                <a:cs typeface="宋体" panose="02010600030101010101" pitchFamily="2" charset="-122"/>
                <a:sym typeface="+mn-ea"/>
              </a:rPr>
              <a:t>上课教师注意控堂，课堂纪律以及学生安全（在手动操作或运行程序时注意不要损坏机器，每页时长只是参考时间，上课教师应该根据实际情况控制课堂时间）</a:t>
            </a:r>
            <a:endParaRPr lang="en-US" altLang="zh-CN" dirty="0">
              <a:latin typeface="宋体" panose="02010600030101010101" pitchFamily="2" charset="-122"/>
              <a:ea typeface="+mn-ea"/>
              <a:cs typeface="宋体" panose="02010600030101010101" pitchFamily="2" charset="-122"/>
              <a:sym typeface="+mn-ea"/>
            </a:endParaRPr>
          </a:p>
          <a:p>
            <a:r>
              <a:rPr lang="zh-CN" altLang="en-US" b="1" dirty="0">
                <a:latin typeface="宋体" panose="02010600030101010101" pitchFamily="2" charset="-122"/>
                <a:ea typeface="+mn-ea"/>
                <a:cs typeface="宋体" panose="02010600030101010101" pitchFamily="2" charset="-122"/>
                <a:sym typeface="+mn-ea"/>
              </a:rPr>
              <a:t>附加：</a:t>
            </a:r>
            <a:r>
              <a:rPr lang="zh-CN" altLang="en-US" dirty="0">
                <a:latin typeface="宋体" panose="02010600030101010101" pitchFamily="2" charset="-122"/>
                <a:ea typeface="+mn-ea"/>
                <a:cs typeface="宋体" panose="02010600030101010101" pitchFamily="2" charset="-122"/>
                <a:sym typeface="+mn-ea"/>
              </a:rPr>
              <a:t>课前准备好上课需要用到的编程软件及运行机器，以及障碍物、路线图和任务卡片等</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1039865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1" kern="1200" dirty="0">
                <a:solidFill>
                  <a:schemeClr val="tx1"/>
                </a:solidFill>
                <a:effectLst/>
                <a:latin typeface="宋体" panose="02010600030101010101" pitchFamily="2" charset="-122"/>
                <a:ea typeface="+mn-ea"/>
                <a:cs typeface="宋体" panose="02010600030101010101" pitchFamily="2" charset="-122"/>
              </a:rPr>
              <a:t>时长：</a:t>
            </a:r>
            <a:r>
              <a:rPr lang="en-US" altLang="zh-CN" sz="1200" b="0" kern="1200" dirty="0">
                <a:solidFill>
                  <a:schemeClr val="tx1"/>
                </a:solidFill>
                <a:effectLst/>
                <a:latin typeface="宋体" panose="02010600030101010101" pitchFamily="2" charset="-122"/>
                <a:ea typeface="+mn-ea"/>
                <a:cs typeface="宋体" panose="02010600030101010101" pitchFamily="2" charset="-122"/>
              </a:rPr>
              <a:t>5m</a:t>
            </a:r>
            <a:r>
              <a:rPr lang="en-US" altLang="zh-CN" sz="1200" kern="1200" dirty="0">
                <a:solidFill>
                  <a:schemeClr val="tx1"/>
                </a:solidFill>
                <a:effectLst/>
                <a:latin typeface="宋体" panose="02010600030101010101" pitchFamily="2" charset="-122"/>
                <a:ea typeface="+mn-ea"/>
                <a:cs typeface="宋体" panose="02010600030101010101" pitchFamily="2" charset="-122"/>
              </a:rPr>
              <a:t>in</a:t>
            </a:r>
            <a:endParaRPr lang="zh-CN" altLang="zh-CN" sz="1200" kern="1200" dirty="0">
              <a:solidFill>
                <a:schemeClr val="tx1"/>
              </a:solidFill>
              <a:effectLst/>
              <a:latin typeface="宋体" panose="02010600030101010101" pitchFamily="2" charset="-122"/>
              <a:ea typeface="+mn-ea"/>
              <a:cs typeface="宋体" panose="02010600030101010101" pitchFamily="2" charset="-122"/>
            </a:endParaRPr>
          </a:p>
          <a:p>
            <a:r>
              <a:rPr lang="zh-CN" altLang="zh-CN" sz="1200" b="1" kern="1200" dirty="0">
                <a:solidFill>
                  <a:schemeClr val="tx1"/>
                </a:solidFill>
                <a:effectLst/>
                <a:latin typeface="宋体" panose="02010600030101010101" pitchFamily="2" charset="-122"/>
                <a:ea typeface="+mn-ea"/>
                <a:cs typeface="宋体" panose="02010600030101010101" pitchFamily="2" charset="-122"/>
              </a:rPr>
              <a:t>内容：</a:t>
            </a:r>
            <a:r>
              <a:rPr lang="zh-CN" altLang="en-US" sz="1200" b="0" kern="1200" dirty="0">
                <a:solidFill>
                  <a:schemeClr val="tx1"/>
                </a:solidFill>
                <a:effectLst/>
                <a:latin typeface="宋体" panose="02010600030101010101" pitchFamily="2" charset="-122"/>
                <a:ea typeface="+mn-ea"/>
                <a:cs typeface="宋体" panose="02010600030101010101" pitchFamily="2" charset="-122"/>
              </a:rPr>
              <a:t>硬件学习</a:t>
            </a:r>
            <a:endParaRPr lang="en-US" altLang="zh-CN" sz="1200" b="0" kern="1200" dirty="0">
              <a:solidFill>
                <a:schemeClr val="tx1"/>
              </a:solidFill>
              <a:effectLst/>
              <a:latin typeface="宋体" panose="02010600030101010101" pitchFamily="2" charset="-122"/>
              <a:ea typeface="+mn-ea"/>
              <a:cs typeface="宋体" panose="02010600030101010101" pitchFamily="2" charset="-122"/>
            </a:endParaRPr>
          </a:p>
          <a:p>
            <a:r>
              <a:rPr lang="zh-CN" altLang="en-US" sz="1200" b="1" kern="1200" dirty="0">
                <a:solidFill>
                  <a:schemeClr val="tx1"/>
                </a:solidFill>
                <a:effectLst/>
                <a:latin typeface="宋体" panose="02010600030101010101" pitchFamily="2" charset="-122"/>
                <a:ea typeface="+mn-ea"/>
                <a:cs typeface="宋体" panose="02010600030101010101" pitchFamily="2" charset="-122"/>
              </a:rPr>
              <a:t>注意：</a:t>
            </a:r>
            <a:r>
              <a:rPr lang="zh-CN" altLang="en-US" sz="1200" kern="1200" dirty="0">
                <a:solidFill>
                  <a:schemeClr val="tx1"/>
                </a:solidFill>
                <a:effectLst/>
                <a:latin typeface="宋体" panose="02010600030101010101" pitchFamily="2" charset="-122"/>
                <a:ea typeface="+mn-ea"/>
                <a:cs typeface="宋体" panose="02010600030101010101" pitchFamily="2" charset="-122"/>
              </a:rPr>
              <a:t>多与学生互动，可以通过麦克风部分进行探讨</a:t>
            </a:r>
            <a:endParaRPr lang="en-US" altLang="zh-CN" sz="1200" kern="1200" dirty="0">
              <a:solidFill>
                <a:schemeClr val="tx1"/>
              </a:solidFill>
              <a:effectLst/>
              <a:latin typeface="宋体" panose="02010600030101010101" pitchFamily="2" charset="-122"/>
              <a:ea typeface="+mn-ea"/>
              <a:cs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b="1" kern="1200" dirty="0">
                <a:solidFill>
                  <a:schemeClr val="tx1"/>
                </a:solidFill>
                <a:effectLst/>
                <a:latin typeface="宋体" panose="02010600030101010101" pitchFamily="2" charset="-122"/>
                <a:ea typeface="+mn-ea"/>
                <a:cs typeface="宋体" panose="02010600030101010101" pitchFamily="2" charset="-122"/>
              </a:rPr>
              <a:t>话术：</a:t>
            </a:r>
            <a:r>
              <a:rPr lang="zh-CN" altLang="en-US" sz="1200" b="0" kern="1200" dirty="0">
                <a:solidFill>
                  <a:schemeClr val="tx1"/>
                </a:solidFill>
                <a:effectLst/>
                <a:latin typeface="宋体" panose="02010600030101010101" pitchFamily="2" charset="-122"/>
                <a:ea typeface="+mn-ea"/>
                <a:cs typeface="宋体" panose="02010600030101010101" pitchFamily="2" charset="-122"/>
              </a:rPr>
              <a:t>麦克风是</a:t>
            </a:r>
            <a:r>
              <a:rPr lang="zh-CN" altLang="en-US" sz="1200" dirty="0">
                <a:latin typeface="方正兰亭黑简体" panose="02000000000000000000" pitchFamily="2" charset="-122"/>
                <a:ea typeface="方正兰亭黑简体" panose="02000000000000000000" pitchFamily="2" charset="-122"/>
              </a:rPr>
              <a:t>将声音信号转换为电信号的能量转换器件。跟我们之前讲过的扬声器区别的地方是，扬声器是将电信号转为声音信号，所以一般我们用音响设备的时候都会把这两部分进行结合，通过结合实现将我们的声音放大；麦克风根据其换能原理可划分为电动麦克风和电容麦克风两种。其中电动类又可细分为动圈麦克风和铝带麦克风。</a:t>
            </a:r>
            <a:endParaRPr lang="en-US" altLang="zh-CN" sz="1200" dirty="0">
              <a:latin typeface="方正兰亭黑简体" panose="02000000000000000000" pitchFamily="2" charset="-122"/>
              <a:ea typeface="方正兰亭黑简体" panose="02000000000000000000"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方正兰亭黑简体" panose="02000000000000000000" pitchFamily="2" charset="-122"/>
                <a:ea typeface="方正兰亭黑简体" panose="02000000000000000000" pitchFamily="2" charset="-122"/>
              </a:rPr>
              <a:t>圈麦克风的工作原理是以人声通过空气使震膜振动，然后在震膜上的电磁线圈绕组和环绕在动圈麦头的磁铁形成磁力场切割，形成微弱的波动电流。电流输送到扩音器，再以相反的过程把波动电流变成声音圈麦克风的工作原理是以人声通过空气使震膜振动，然后在震膜上的电磁线圈绕组和环绕在动圈麦头的磁铁形成磁力场切割，形成微弱的波动电流。电流输送到扩音器，再以相反的过程把波动电流变成声音。</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2241872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1" kern="1200" dirty="0">
                <a:solidFill>
                  <a:schemeClr val="tx1"/>
                </a:solidFill>
                <a:effectLst/>
                <a:latin typeface="宋体" panose="02010600030101010101" pitchFamily="2" charset="-122"/>
                <a:ea typeface="+mn-ea"/>
                <a:cs typeface="宋体" panose="02010600030101010101" pitchFamily="2" charset="-122"/>
              </a:rPr>
              <a:t>时长：</a:t>
            </a:r>
            <a:r>
              <a:rPr lang="en-US" altLang="zh-CN" sz="1200" b="0" kern="1200" dirty="0">
                <a:solidFill>
                  <a:schemeClr val="tx1"/>
                </a:solidFill>
                <a:effectLst/>
                <a:latin typeface="宋体" panose="02010600030101010101" pitchFamily="2" charset="-122"/>
                <a:ea typeface="+mn-ea"/>
                <a:cs typeface="宋体" panose="02010600030101010101" pitchFamily="2" charset="-122"/>
              </a:rPr>
              <a:t>5m</a:t>
            </a:r>
            <a:r>
              <a:rPr lang="en-US" altLang="zh-CN" sz="1200" kern="1200" dirty="0">
                <a:solidFill>
                  <a:schemeClr val="tx1"/>
                </a:solidFill>
                <a:effectLst/>
                <a:latin typeface="宋体" panose="02010600030101010101" pitchFamily="2" charset="-122"/>
                <a:ea typeface="+mn-ea"/>
                <a:cs typeface="宋体" panose="02010600030101010101" pitchFamily="2" charset="-122"/>
              </a:rPr>
              <a:t>in</a:t>
            </a:r>
            <a:endParaRPr lang="zh-CN" altLang="zh-CN" sz="1200" kern="1200" dirty="0">
              <a:solidFill>
                <a:schemeClr val="tx1"/>
              </a:solidFill>
              <a:effectLst/>
              <a:latin typeface="宋体" panose="02010600030101010101" pitchFamily="2" charset="-122"/>
              <a:ea typeface="+mn-ea"/>
              <a:cs typeface="宋体" panose="02010600030101010101" pitchFamily="2" charset="-122"/>
            </a:endParaRPr>
          </a:p>
          <a:p>
            <a:r>
              <a:rPr lang="zh-CN" altLang="zh-CN" sz="1200" b="1" kern="1200" dirty="0">
                <a:solidFill>
                  <a:schemeClr val="tx1"/>
                </a:solidFill>
                <a:effectLst/>
                <a:latin typeface="宋体" panose="02010600030101010101" pitchFamily="2" charset="-122"/>
                <a:ea typeface="+mn-ea"/>
                <a:cs typeface="宋体" panose="02010600030101010101" pitchFamily="2" charset="-122"/>
              </a:rPr>
              <a:t>内容：</a:t>
            </a:r>
            <a:r>
              <a:rPr lang="zh-CN" altLang="en-US" sz="1200" b="0" kern="1200" dirty="0">
                <a:solidFill>
                  <a:schemeClr val="tx1"/>
                </a:solidFill>
                <a:effectLst/>
                <a:latin typeface="宋体" panose="02010600030101010101" pitchFamily="2" charset="-122"/>
                <a:ea typeface="+mn-ea"/>
                <a:cs typeface="宋体" panose="02010600030101010101" pitchFamily="2" charset="-122"/>
              </a:rPr>
              <a:t>软件操作</a:t>
            </a:r>
            <a:r>
              <a:rPr lang="en-US" altLang="zh-CN" sz="1200" b="0" kern="1200" dirty="0">
                <a:solidFill>
                  <a:schemeClr val="tx1"/>
                </a:solidFill>
                <a:effectLst/>
                <a:latin typeface="宋体" panose="02010600030101010101" pitchFamily="2" charset="-122"/>
                <a:ea typeface="+mn-ea"/>
                <a:cs typeface="宋体" panose="02010600030101010101" pitchFamily="2" charset="-122"/>
              </a:rPr>
              <a:t>——</a:t>
            </a:r>
            <a:r>
              <a:rPr lang="zh-CN" altLang="en-US" sz="1200" b="0" kern="1200" dirty="0">
                <a:solidFill>
                  <a:schemeClr val="tx1"/>
                </a:solidFill>
                <a:effectLst/>
                <a:latin typeface="宋体" panose="02010600030101010101" pitchFamily="2" charset="-122"/>
                <a:ea typeface="+mn-ea"/>
                <a:cs typeface="宋体" panose="02010600030101010101" pitchFamily="2" charset="-122"/>
              </a:rPr>
              <a:t>录制音频的步骤</a:t>
            </a:r>
            <a:endParaRPr lang="en-US" altLang="zh-CN" sz="1200" b="0" kern="1200" dirty="0">
              <a:solidFill>
                <a:schemeClr val="tx1"/>
              </a:solidFill>
              <a:effectLst/>
              <a:latin typeface="宋体" panose="02010600030101010101" pitchFamily="2" charset="-122"/>
              <a:ea typeface="+mn-ea"/>
              <a:cs typeface="宋体" panose="02010600030101010101" pitchFamily="2" charset="-122"/>
            </a:endParaRPr>
          </a:p>
          <a:p>
            <a:r>
              <a:rPr lang="zh-CN" altLang="en-US" sz="1200" b="1" kern="1200" dirty="0">
                <a:solidFill>
                  <a:schemeClr val="tx1"/>
                </a:solidFill>
                <a:effectLst/>
                <a:latin typeface="宋体" panose="02010600030101010101" pitchFamily="2" charset="-122"/>
                <a:ea typeface="+mn-ea"/>
                <a:cs typeface="宋体" panose="02010600030101010101" pitchFamily="2" charset="-122"/>
              </a:rPr>
              <a:t>注意：</a:t>
            </a:r>
            <a:r>
              <a:rPr lang="zh-CN" altLang="en-US" sz="1200" kern="1200" dirty="0">
                <a:solidFill>
                  <a:schemeClr val="tx1"/>
                </a:solidFill>
                <a:effectLst/>
                <a:latin typeface="宋体" panose="02010600030101010101" pitchFamily="2" charset="-122"/>
                <a:ea typeface="+mn-ea"/>
                <a:cs typeface="宋体" panose="02010600030101010101" pitchFamily="2" charset="-122"/>
              </a:rPr>
              <a:t>多与学生互动，可以通过对实际的录音操作显示出来给学生一个更加直观的感受</a:t>
            </a:r>
            <a:endParaRPr lang="en-US" altLang="zh-CN" sz="1200" kern="1200" dirty="0">
              <a:solidFill>
                <a:schemeClr val="tx1"/>
              </a:solidFill>
              <a:effectLst/>
              <a:latin typeface="宋体" panose="02010600030101010101" pitchFamily="2" charset="-122"/>
              <a:ea typeface="+mn-ea"/>
              <a:cs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b="1" kern="1200" dirty="0">
                <a:solidFill>
                  <a:schemeClr val="tx1"/>
                </a:solidFill>
                <a:effectLst/>
                <a:latin typeface="宋体" panose="02010600030101010101" pitchFamily="2" charset="-122"/>
                <a:ea typeface="+mn-ea"/>
                <a:cs typeface="宋体" panose="02010600030101010101" pitchFamily="2" charset="-122"/>
              </a:rPr>
              <a:t>话术：</a:t>
            </a:r>
            <a:r>
              <a:rPr lang="zh-CN" altLang="en-US" sz="1200" b="0" kern="1200" dirty="0">
                <a:solidFill>
                  <a:schemeClr val="tx1"/>
                </a:solidFill>
                <a:effectLst/>
                <a:latin typeface="宋体" panose="02010600030101010101" pitchFamily="2" charset="-122"/>
                <a:ea typeface="+mn-ea"/>
                <a:cs typeface="宋体" panose="02010600030101010101" pitchFamily="2" charset="-122"/>
              </a:rPr>
              <a:t>有没有同学试验过录制音频呢，可能会有同学会想着在实验室的实际编程页面中进行录制音频；但是这个是错误的，我们要录制的自定义音频是要在单机驾驶中，那我们可以点击键盘上的</a:t>
            </a:r>
            <a:r>
              <a:rPr lang="en-US" altLang="zh-CN" sz="1200" b="0" kern="1200" dirty="0">
                <a:solidFill>
                  <a:schemeClr val="tx1"/>
                </a:solidFill>
                <a:effectLst/>
                <a:latin typeface="宋体" panose="02010600030101010101" pitchFamily="2" charset="-122"/>
                <a:ea typeface="+mn-ea"/>
                <a:cs typeface="宋体" panose="02010600030101010101" pitchFamily="2" charset="-122"/>
              </a:rPr>
              <a:t>”M”</a:t>
            </a:r>
            <a:r>
              <a:rPr lang="zh-CN" altLang="en-US" sz="1200" b="0" kern="1200" dirty="0">
                <a:solidFill>
                  <a:schemeClr val="tx1"/>
                </a:solidFill>
                <a:effectLst/>
                <a:latin typeface="宋体" panose="02010600030101010101" pitchFamily="2" charset="-122"/>
                <a:ea typeface="+mn-ea"/>
                <a:cs typeface="宋体" panose="02010600030101010101" pitchFamily="2" charset="-122"/>
              </a:rPr>
              <a:t>可以发现会有一个录音的显示，再持续摁</a:t>
            </a:r>
            <a:r>
              <a:rPr lang="en-US" altLang="zh-CN" sz="1200" b="0" kern="1200" dirty="0">
                <a:solidFill>
                  <a:schemeClr val="tx1"/>
                </a:solidFill>
                <a:effectLst/>
                <a:latin typeface="宋体" panose="02010600030101010101" pitchFamily="2" charset="-122"/>
                <a:ea typeface="+mn-ea"/>
                <a:cs typeface="宋体" panose="02010600030101010101" pitchFamily="2" charset="-122"/>
              </a:rPr>
              <a:t>”N”</a:t>
            </a:r>
            <a:r>
              <a:rPr lang="zh-CN" altLang="en-US" sz="1200" b="0" kern="1200" dirty="0">
                <a:solidFill>
                  <a:schemeClr val="tx1"/>
                </a:solidFill>
                <a:effectLst/>
                <a:latin typeface="宋体" panose="02010600030101010101" pitchFamily="2" charset="-122"/>
                <a:ea typeface="+mn-ea"/>
                <a:cs typeface="宋体" panose="02010600030101010101" pitchFamily="2" charset="-122"/>
              </a:rPr>
              <a:t>可以让学生直接操作，但是录制的音频不能超过</a:t>
            </a:r>
            <a:r>
              <a:rPr lang="en-US" altLang="zh-CN" sz="1200" b="0" kern="1200" dirty="0">
                <a:solidFill>
                  <a:schemeClr val="tx1"/>
                </a:solidFill>
                <a:effectLst/>
                <a:latin typeface="宋体" panose="02010600030101010101" pitchFamily="2" charset="-122"/>
                <a:ea typeface="+mn-ea"/>
                <a:cs typeface="宋体" panose="02010600030101010101" pitchFamily="2" charset="-122"/>
              </a:rPr>
              <a:t>10</a:t>
            </a:r>
            <a:r>
              <a:rPr lang="zh-CN" altLang="en-US" sz="1200" b="0" kern="1200" dirty="0">
                <a:solidFill>
                  <a:schemeClr val="tx1"/>
                </a:solidFill>
                <a:effectLst/>
                <a:latin typeface="宋体" panose="02010600030101010101" pitchFamily="2" charset="-122"/>
                <a:ea typeface="+mn-ea"/>
                <a:cs typeface="宋体" panose="02010600030101010101" pitchFamily="2" charset="-122"/>
              </a:rPr>
              <a:t>条；</a:t>
            </a:r>
            <a:endParaRPr lang="en-US" altLang="zh-CN" sz="1200" b="0" kern="1200" dirty="0">
              <a:solidFill>
                <a:schemeClr val="tx1"/>
              </a:solidFill>
              <a:effectLst/>
              <a:latin typeface="宋体" panose="02010600030101010101" pitchFamily="2" charset="-122"/>
              <a:ea typeface="+mn-ea"/>
              <a:cs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kern="1200" dirty="0">
                <a:solidFill>
                  <a:schemeClr val="tx1"/>
                </a:solidFill>
                <a:effectLst/>
                <a:latin typeface="宋体" panose="02010600030101010101" pitchFamily="2" charset="-122"/>
                <a:ea typeface="+mn-ea"/>
                <a:cs typeface="宋体" panose="02010600030101010101" pitchFamily="2" charset="-122"/>
              </a:rPr>
              <a:t>强调：</a:t>
            </a:r>
            <a:r>
              <a:rPr lang="zh-CN" altLang="en-US" sz="1200" b="0" kern="1200" dirty="0">
                <a:solidFill>
                  <a:schemeClr val="tx1"/>
                </a:solidFill>
                <a:effectLst/>
                <a:latin typeface="宋体" panose="02010600030101010101" pitchFamily="2" charset="-122"/>
                <a:ea typeface="+mn-ea"/>
                <a:cs typeface="宋体" panose="02010600030101010101" pitchFamily="2" charset="-122"/>
              </a:rPr>
              <a:t>教学生点开页面后，强调不要乱动鼠标和键盘等，同时需要提前将输入法调整成英文无输入法的状态；并让学生摁下</a:t>
            </a:r>
            <a:r>
              <a:rPr lang="en-US" altLang="zh-CN" sz="1200" b="0" kern="1200" dirty="0">
                <a:solidFill>
                  <a:schemeClr val="tx1"/>
                </a:solidFill>
                <a:effectLst/>
                <a:latin typeface="宋体" panose="02010600030101010101" pitchFamily="2" charset="-122"/>
                <a:ea typeface="+mn-ea"/>
                <a:cs typeface="宋体" panose="02010600030101010101" pitchFamily="2" charset="-122"/>
              </a:rPr>
              <a:t>N</a:t>
            </a:r>
            <a:r>
              <a:rPr lang="zh-CN" altLang="en-US" sz="1200" b="0" kern="1200" dirty="0">
                <a:solidFill>
                  <a:schemeClr val="tx1"/>
                </a:solidFill>
                <a:effectLst/>
                <a:latin typeface="宋体" panose="02010600030101010101" pitchFamily="2" charset="-122"/>
                <a:ea typeface="+mn-ea"/>
                <a:cs typeface="宋体" panose="02010600030101010101" pitchFamily="2" charset="-122"/>
              </a:rPr>
              <a:t>的时候是对着电脑说出话的；</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41785919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1" kern="1200" dirty="0">
                <a:solidFill>
                  <a:schemeClr val="tx1"/>
                </a:solidFill>
                <a:effectLst/>
                <a:latin typeface="宋体" panose="02010600030101010101" pitchFamily="2" charset="-122"/>
                <a:ea typeface="+mn-ea"/>
                <a:cs typeface="宋体" panose="02010600030101010101" pitchFamily="2" charset="-122"/>
              </a:rPr>
              <a:t>时长：</a:t>
            </a:r>
            <a:r>
              <a:rPr lang="en-US" altLang="zh-CN" sz="1200" b="0" kern="1200" dirty="0">
                <a:solidFill>
                  <a:schemeClr val="tx1"/>
                </a:solidFill>
                <a:effectLst/>
                <a:latin typeface="宋体" panose="02010600030101010101" pitchFamily="2" charset="-122"/>
                <a:ea typeface="+mn-ea"/>
                <a:cs typeface="宋体" panose="02010600030101010101" pitchFamily="2" charset="-122"/>
              </a:rPr>
              <a:t>5m</a:t>
            </a:r>
            <a:r>
              <a:rPr lang="en-US" altLang="zh-CN" sz="1200" kern="1200" dirty="0">
                <a:solidFill>
                  <a:schemeClr val="tx1"/>
                </a:solidFill>
                <a:effectLst/>
                <a:latin typeface="宋体" panose="02010600030101010101" pitchFamily="2" charset="-122"/>
                <a:ea typeface="+mn-ea"/>
                <a:cs typeface="宋体" panose="02010600030101010101" pitchFamily="2" charset="-122"/>
              </a:rPr>
              <a:t>in</a:t>
            </a:r>
            <a:endParaRPr lang="zh-CN" altLang="zh-CN" sz="1200" kern="1200" dirty="0">
              <a:solidFill>
                <a:schemeClr val="tx1"/>
              </a:solidFill>
              <a:effectLst/>
              <a:latin typeface="宋体" panose="02010600030101010101" pitchFamily="2" charset="-122"/>
              <a:ea typeface="+mn-ea"/>
              <a:cs typeface="宋体" panose="02010600030101010101" pitchFamily="2" charset="-122"/>
            </a:endParaRPr>
          </a:p>
          <a:p>
            <a:r>
              <a:rPr lang="zh-CN" altLang="zh-CN" sz="1200" b="1" kern="1200" dirty="0">
                <a:solidFill>
                  <a:schemeClr val="tx1"/>
                </a:solidFill>
                <a:effectLst/>
                <a:latin typeface="宋体" panose="02010600030101010101" pitchFamily="2" charset="-122"/>
                <a:ea typeface="+mn-ea"/>
                <a:cs typeface="宋体" panose="02010600030101010101" pitchFamily="2" charset="-122"/>
              </a:rPr>
              <a:t>内容：</a:t>
            </a:r>
            <a:r>
              <a:rPr lang="zh-CN" altLang="en-US" sz="1200" b="0" kern="1200" dirty="0">
                <a:solidFill>
                  <a:schemeClr val="tx1"/>
                </a:solidFill>
                <a:effectLst/>
                <a:latin typeface="宋体" panose="02010600030101010101" pitchFamily="2" charset="-122"/>
                <a:ea typeface="+mn-ea"/>
                <a:cs typeface="宋体" panose="02010600030101010101" pitchFamily="2" charset="-122"/>
              </a:rPr>
              <a:t>编程模块</a:t>
            </a:r>
            <a:r>
              <a:rPr lang="en-US" altLang="zh-CN" sz="1200" b="0" kern="1200" dirty="0">
                <a:solidFill>
                  <a:schemeClr val="tx1"/>
                </a:solidFill>
                <a:effectLst/>
                <a:latin typeface="宋体" panose="02010600030101010101" pitchFamily="2" charset="-122"/>
                <a:ea typeface="+mn-ea"/>
                <a:cs typeface="宋体" panose="02010600030101010101" pitchFamily="2" charset="-122"/>
              </a:rPr>
              <a:t>——</a:t>
            </a:r>
            <a:r>
              <a:rPr lang="zh-CN" altLang="en-US" sz="1200" b="0" kern="1200" dirty="0">
                <a:solidFill>
                  <a:schemeClr val="tx1"/>
                </a:solidFill>
                <a:effectLst/>
                <a:latin typeface="宋体" panose="02010600030101010101" pitchFamily="2" charset="-122"/>
                <a:ea typeface="+mn-ea"/>
                <a:cs typeface="宋体" panose="02010600030101010101" pitchFamily="2" charset="-122"/>
              </a:rPr>
              <a:t>选择自定义音频</a:t>
            </a:r>
            <a:endParaRPr lang="en-US" altLang="zh-CN" sz="1200" b="0" kern="1200" dirty="0">
              <a:solidFill>
                <a:schemeClr val="tx1"/>
              </a:solidFill>
              <a:effectLst/>
              <a:latin typeface="宋体" panose="02010600030101010101" pitchFamily="2" charset="-122"/>
              <a:ea typeface="+mn-ea"/>
              <a:cs typeface="宋体" panose="02010600030101010101" pitchFamily="2" charset="-122"/>
            </a:endParaRPr>
          </a:p>
          <a:p>
            <a:r>
              <a:rPr lang="zh-CN" altLang="en-US" sz="1200" b="1" kern="1200" dirty="0">
                <a:solidFill>
                  <a:schemeClr val="tx1"/>
                </a:solidFill>
                <a:effectLst/>
                <a:latin typeface="宋体" panose="02010600030101010101" pitchFamily="2" charset="-122"/>
                <a:ea typeface="+mn-ea"/>
                <a:cs typeface="宋体" panose="02010600030101010101" pitchFamily="2" charset="-122"/>
              </a:rPr>
              <a:t>注意：</a:t>
            </a:r>
            <a:r>
              <a:rPr lang="zh-CN" altLang="en-US" sz="1200" kern="1200" dirty="0">
                <a:solidFill>
                  <a:schemeClr val="tx1"/>
                </a:solidFill>
                <a:effectLst/>
                <a:latin typeface="宋体" panose="02010600030101010101" pitchFamily="2" charset="-122"/>
                <a:ea typeface="+mn-ea"/>
                <a:cs typeface="宋体" panose="02010600030101010101" pitchFamily="2" charset="-122"/>
              </a:rPr>
              <a:t>多与学生互动，可以通过对实际的录音操作显示出来给学生一个更加直观的感受</a:t>
            </a:r>
            <a:endParaRPr lang="en-US" altLang="zh-CN" sz="1200" kern="1200" dirty="0">
              <a:solidFill>
                <a:schemeClr val="tx1"/>
              </a:solidFill>
              <a:effectLst/>
              <a:latin typeface="宋体" panose="02010600030101010101" pitchFamily="2" charset="-122"/>
              <a:ea typeface="+mn-ea"/>
              <a:cs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b="1" kern="1200" dirty="0">
                <a:solidFill>
                  <a:schemeClr val="tx1"/>
                </a:solidFill>
                <a:effectLst/>
                <a:latin typeface="宋体" panose="02010600030101010101" pitchFamily="2" charset="-122"/>
                <a:ea typeface="+mn-ea"/>
                <a:cs typeface="宋体" panose="02010600030101010101" pitchFamily="2" charset="-122"/>
              </a:rPr>
              <a:t>话术：</a:t>
            </a:r>
            <a:r>
              <a:rPr lang="zh-CN" altLang="en-US" sz="1200" b="0" kern="1200" dirty="0">
                <a:solidFill>
                  <a:schemeClr val="tx1"/>
                </a:solidFill>
                <a:effectLst/>
                <a:latin typeface="宋体" panose="02010600030101010101" pitchFamily="2" charset="-122"/>
                <a:ea typeface="+mn-ea"/>
                <a:cs typeface="宋体" panose="02010600030101010101" pitchFamily="2" charset="-122"/>
              </a:rPr>
              <a:t>刚刚是不是顺利录制了一段音频呢，那么我们来看看要怎么选择一个指定的自定义音频呢，先看下操作，我们在多媒体模块拉出一个播放自定义音频点击旁边的选择三角形符号，我们可以看到一个页面，点击右上角的加号，会看到一个导入对讲机音频，我们会在这个库里找到我们刚刚录制的音频，那么我们也可以在旁边的位置看到一个秒数，这表达的是我们录制音频的时长，那么进行勾选后，我们就选择到这个音频了；同时我们在这个页面能看到更改名字的部分</a:t>
            </a:r>
            <a:r>
              <a:rPr lang="zh-CN" altLang="en-US" sz="1200" b="0" kern="1200">
                <a:solidFill>
                  <a:schemeClr val="tx1"/>
                </a:solidFill>
                <a:effectLst/>
                <a:latin typeface="宋体" panose="02010600030101010101" pitchFamily="2" charset="-122"/>
                <a:ea typeface="+mn-ea"/>
                <a:cs typeface="宋体" panose="02010600030101010101" pitchFamily="2" charset="-122"/>
              </a:rPr>
              <a:t>，为了区分也要对</a:t>
            </a:r>
            <a:endParaRPr lang="en-US" altLang="zh-CN" sz="1200" b="0" kern="1200" dirty="0">
              <a:solidFill>
                <a:schemeClr val="tx1"/>
              </a:solidFill>
              <a:effectLst/>
              <a:latin typeface="宋体" panose="02010600030101010101" pitchFamily="2" charset="-122"/>
              <a:ea typeface="+mn-ea"/>
              <a:cs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kern="1200" dirty="0">
                <a:solidFill>
                  <a:schemeClr val="tx1"/>
                </a:solidFill>
                <a:effectLst/>
                <a:latin typeface="宋体" panose="02010600030101010101" pitchFamily="2" charset="-122"/>
                <a:ea typeface="+mn-ea"/>
                <a:cs typeface="宋体" panose="02010600030101010101" pitchFamily="2" charset="-122"/>
              </a:rPr>
              <a:t>强调：</a:t>
            </a:r>
            <a:r>
              <a:rPr lang="zh-CN" altLang="en-US" sz="1200" b="0" kern="1200" dirty="0">
                <a:solidFill>
                  <a:schemeClr val="tx1"/>
                </a:solidFill>
                <a:effectLst/>
                <a:latin typeface="宋体" panose="02010600030101010101" pitchFamily="2" charset="-122"/>
                <a:ea typeface="+mn-ea"/>
                <a:cs typeface="宋体" panose="02010600030101010101" pitchFamily="2" charset="-122"/>
              </a:rPr>
              <a:t>教学生点开页面后，强调不要乱动鼠标和键盘等，同时需要提前将输入法调整成英文无输入法的状态；并让学生摁下</a:t>
            </a:r>
            <a:r>
              <a:rPr lang="en-US" altLang="zh-CN" sz="1200" b="0" kern="1200" dirty="0">
                <a:solidFill>
                  <a:schemeClr val="tx1"/>
                </a:solidFill>
                <a:effectLst/>
                <a:latin typeface="宋体" panose="02010600030101010101" pitchFamily="2" charset="-122"/>
                <a:ea typeface="+mn-ea"/>
                <a:cs typeface="宋体" panose="02010600030101010101" pitchFamily="2" charset="-122"/>
              </a:rPr>
              <a:t>N</a:t>
            </a:r>
            <a:r>
              <a:rPr lang="zh-CN" altLang="en-US" sz="1200" b="0" kern="1200" dirty="0">
                <a:solidFill>
                  <a:schemeClr val="tx1"/>
                </a:solidFill>
                <a:effectLst/>
                <a:latin typeface="宋体" panose="02010600030101010101" pitchFamily="2" charset="-122"/>
                <a:ea typeface="+mn-ea"/>
                <a:cs typeface="宋体" panose="02010600030101010101" pitchFamily="2" charset="-122"/>
              </a:rPr>
              <a:t>的时候是对着电脑说出话的；</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1308164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25763" y="850900"/>
            <a:ext cx="4084637" cy="22971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6492005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时长：</a:t>
            </a:r>
            <a:r>
              <a:rPr lang="en-US" altLang="zh-CN" dirty="0"/>
              <a:t>2min</a:t>
            </a:r>
          </a:p>
          <a:p>
            <a:r>
              <a:rPr lang="zh-CN" altLang="en-US" b="1" dirty="0"/>
              <a:t>内容：</a:t>
            </a:r>
            <a:r>
              <a:rPr lang="zh-CN" altLang="en-US" dirty="0"/>
              <a:t>课堂安全防护知识</a:t>
            </a:r>
          </a:p>
          <a:p>
            <a:r>
              <a:rPr lang="zh-CN" altLang="en-US" b="1" dirty="0"/>
              <a:t>注意：</a:t>
            </a:r>
            <a:r>
              <a:rPr lang="zh-CN" altLang="en-US" dirty="0"/>
              <a:t>上课教师要着重强调学生在操控</a:t>
            </a:r>
            <a:r>
              <a:rPr lang="en-US" altLang="zh-CN" dirty="0"/>
              <a:t>EP Robot </a:t>
            </a:r>
            <a:r>
              <a:rPr lang="zh-CN" altLang="en-US" dirty="0"/>
              <a:t>的注意事项</a:t>
            </a:r>
          </a:p>
          <a:p>
            <a:r>
              <a:rPr lang="zh-CN" altLang="en-US" b="1" dirty="0"/>
              <a:t>话术：</a:t>
            </a:r>
            <a:r>
              <a:rPr lang="zh-CN" altLang="en-US" dirty="0"/>
              <a:t>同学们在操作过程中，为了我们自身、机器以及他人的安全，我们要知道一些在操控机器时的安全防护知识（①保护自己，戴护目镜；②保护机器，轻拿轻放；③保护他人，避让行人）</a:t>
            </a:r>
          </a:p>
          <a:p>
            <a:r>
              <a:rPr lang="zh-CN" altLang="en-US" b="1" dirty="0"/>
              <a:t>附加：</a:t>
            </a:r>
            <a:r>
              <a:rPr lang="zh-CN" altLang="en-US" dirty="0"/>
              <a:t>在学生控制机器人时，教师要及时提醒学生注意安全防护，做好防护措施。</a:t>
            </a: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540954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latin typeface="宋体" panose="02010600030101010101" pitchFamily="2" charset="-122"/>
                <a:ea typeface="+mn-ea"/>
                <a:cs typeface="宋体" panose="02010600030101010101" pitchFamily="2" charset="-122"/>
                <a:sym typeface="+mn-ea"/>
              </a:rPr>
              <a:t>时长：</a:t>
            </a:r>
            <a:r>
              <a:rPr lang="en-US" altLang="zh-CN" dirty="0">
                <a:latin typeface="宋体" panose="02010600030101010101" pitchFamily="2" charset="-122"/>
                <a:ea typeface="+mn-ea"/>
                <a:cs typeface="宋体" panose="02010600030101010101" pitchFamily="2" charset="-122"/>
                <a:sym typeface="+mn-ea"/>
              </a:rPr>
              <a:t>5min</a:t>
            </a:r>
            <a:endParaRPr lang="en-US" altLang="zh-CN"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内容：</a:t>
            </a:r>
            <a:r>
              <a:rPr lang="zh-CN" altLang="en-US" dirty="0">
                <a:latin typeface="宋体" panose="02010600030101010101" pitchFamily="2" charset="-122"/>
                <a:ea typeface="+mn-ea"/>
                <a:cs typeface="宋体" panose="02010600030101010101" pitchFamily="2" charset="-122"/>
                <a:sym typeface="+mn-ea"/>
              </a:rPr>
              <a:t>制定方案</a:t>
            </a:r>
            <a:endParaRPr lang="zh-CN" altLang="en-US"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注意：</a:t>
            </a:r>
            <a:r>
              <a:rPr lang="zh-CN" altLang="en-US" dirty="0">
                <a:latin typeface="宋体" panose="02010600030101010101" pitchFamily="2" charset="-122"/>
                <a:ea typeface="+mn-ea"/>
                <a:cs typeface="宋体" panose="02010600030101010101" pitchFamily="2" charset="-122"/>
                <a:sym typeface="+mn-ea"/>
              </a:rPr>
              <a:t>教师根据课堂时间，安排任务的进行，</a:t>
            </a:r>
            <a:r>
              <a:rPr lang="zh-CN" altLang="en-US" b="1" dirty="0">
                <a:latin typeface="宋体" panose="02010600030101010101" pitchFamily="2" charset="-122"/>
                <a:ea typeface="+mn-ea"/>
                <a:cs typeface="宋体" panose="02010600030101010101" pitchFamily="2" charset="-122"/>
                <a:sym typeface="+mn-ea"/>
              </a:rPr>
              <a:t>教师注意给学生分发情景卡片</a:t>
            </a:r>
            <a:r>
              <a:rPr lang="zh-CN" altLang="en-US" dirty="0">
                <a:latin typeface="宋体" panose="02010600030101010101" pitchFamily="2" charset="-122"/>
                <a:ea typeface="+mn-ea"/>
                <a:cs typeface="宋体" panose="02010600030101010101" pitchFamily="2" charset="-122"/>
                <a:sym typeface="+mn-ea"/>
              </a:rPr>
              <a:t>。</a:t>
            </a:r>
            <a:endParaRPr lang="zh-CN" altLang="en-US" b="1"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话术：</a:t>
            </a:r>
            <a:r>
              <a:rPr lang="zh-CN" altLang="en-US" dirty="0">
                <a:latin typeface="宋体" panose="02010600030101010101" pitchFamily="2" charset="-122"/>
                <a:ea typeface="+mn-ea"/>
                <a:cs typeface="宋体" panose="02010600030101010101" pitchFamily="2" charset="-122"/>
                <a:sym typeface="+mn-ea"/>
              </a:rPr>
              <a:t>好，同学们还记得刚刚的故事吗？小偷对着我在喊话，那我还要怎么回答小偷的话呢？那我们现在看清楚任务要求，看完任务之后同学们按照任务要求去完成整个任务</a:t>
            </a:r>
            <a:endParaRPr lang="en-US" altLang="zh-CN" dirty="0">
              <a:latin typeface="宋体" panose="02010600030101010101" pitchFamily="2" charset="-122"/>
              <a:ea typeface="+mn-ea"/>
              <a:cs typeface="宋体" panose="02010600030101010101" pitchFamily="2" charset="-122"/>
              <a:sym typeface="+mn-ea"/>
            </a:endParaRPr>
          </a:p>
          <a:p>
            <a:r>
              <a:rPr lang="zh-CN" altLang="en-US" dirty="0">
                <a:latin typeface="宋体" panose="02010600030101010101" pitchFamily="2" charset="-122"/>
                <a:ea typeface="+mn-ea"/>
                <a:cs typeface="宋体" panose="02010600030101010101" pitchFamily="2" charset="-122"/>
                <a:sym typeface="+mn-ea"/>
              </a:rPr>
              <a:t>（教师引导学生去完成场景效果的呈现）</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a:latin typeface="宋体" panose="02010600030101010101" pitchFamily="2" charset="-122"/>
                <a:ea typeface="+mn-ea"/>
                <a:cs typeface="宋体" panose="02010600030101010101" pitchFamily="2" charset="-122"/>
                <a:sym typeface="+mn-ea"/>
              </a:rPr>
              <a:t>附加：情景内容：</a:t>
            </a:r>
            <a:endParaRPr lang="en-US" altLang="zh-CN" b="1" dirty="0">
              <a:latin typeface="宋体" panose="02010600030101010101" pitchFamily="2" charset="-122"/>
              <a:ea typeface="+mn-ea"/>
              <a:cs typeface="宋体" panose="02010600030101010101" pitchFamily="2" charset="-122"/>
              <a:sym typeface="+mn-ea"/>
            </a:endParaRPr>
          </a:p>
          <a:p>
            <a:r>
              <a:rPr lang="en-US" altLang="zh-CN" sz="1200" b="1" dirty="0">
                <a:latin typeface="宋体" panose="02010600030101010101" pitchFamily="2" charset="-122"/>
                <a:ea typeface="+mn-ea"/>
                <a:cs typeface="宋体" panose="02010600030101010101" pitchFamily="2" charset="-122"/>
                <a:sym typeface="+mn-ea"/>
              </a:rPr>
              <a:t>       </a:t>
            </a:r>
            <a:r>
              <a:rPr lang="zh-CN" altLang="en-US" sz="1200" dirty="0">
                <a:latin typeface="方正兰亭黑简体" panose="02000000000000000000" pitchFamily="2" charset="-122"/>
                <a:ea typeface="方正兰亭黑简体" panose="02000000000000000000" pitchFamily="2" charset="-122"/>
                <a:cs typeface="宋体" panose="02010600030101010101" pitchFamily="2" charset="-122"/>
                <a:sym typeface="+mn-ea"/>
              </a:rPr>
              <a:t> 小偷被我用水晶弹打到了，他不能走动只能回头望着我，喊道：“你是谁啊，为什么追我这么久还打我？” 我还是有点紧张，</a:t>
            </a:r>
            <a:r>
              <a:rPr lang="zh-CN" altLang="en-US" sz="1200" dirty="0">
                <a:solidFill>
                  <a:srgbClr val="FF0000"/>
                </a:solidFill>
                <a:latin typeface="方正兰亭黑简体" panose="02000000000000000000" pitchFamily="2" charset="-122"/>
                <a:ea typeface="方正兰亭黑简体" panose="02000000000000000000" pitchFamily="2" charset="-122"/>
                <a:cs typeface="宋体" panose="02010600030101010101" pitchFamily="2" charset="-122"/>
                <a:sym typeface="+mn-ea"/>
              </a:rPr>
              <a:t>往前走</a:t>
            </a:r>
            <a:r>
              <a:rPr lang="en-US" altLang="zh-CN" sz="1200" dirty="0">
                <a:solidFill>
                  <a:srgbClr val="FF0000"/>
                </a:solidFill>
                <a:latin typeface="方正兰亭黑简体" panose="02000000000000000000" pitchFamily="2" charset="-122"/>
                <a:ea typeface="方正兰亭黑简体" panose="02000000000000000000" pitchFamily="2" charset="-122"/>
                <a:cs typeface="宋体" panose="02010600030101010101" pitchFamily="2" charset="-122"/>
                <a:sym typeface="+mn-ea"/>
              </a:rPr>
              <a:t>0.3m</a:t>
            </a:r>
            <a:r>
              <a:rPr lang="zh-CN" altLang="en-US" sz="1200" dirty="0">
                <a:latin typeface="方正兰亭黑简体" panose="02000000000000000000" pitchFamily="2" charset="-122"/>
                <a:ea typeface="方正兰亭黑简体" panose="02000000000000000000" pitchFamily="2" charset="-122"/>
                <a:cs typeface="宋体" panose="02010600030101010101" pitchFamily="2" charset="-122"/>
                <a:sym typeface="+mn-ea"/>
              </a:rPr>
              <a:t>，并大声对他喊道：“你明明在偷东西，我都看到了，你别动啊，再动我会继续发射水晶弹的！”</a:t>
            </a:r>
            <a:endParaRPr lang="zh-CN" altLang="en-US" sz="1200" dirty="0">
              <a:latin typeface="方正兰亭黑简体" panose="02000000000000000000" pitchFamily="2" charset="-122"/>
              <a:ea typeface="方正兰亭黑简体" panose="02000000000000000000" pitchFamily="2" charset="-122"/>
            </a:endParaRPr>
          </a:p>
          <a:p>
            <a:r>
              <a:rPr lang="zh-CN" altLang="en-US" sz="1200" dirty="0">
                <a:latin typeface="方正兰亭黑简体" panose="02000000000000000000" pitchFamily="2" charset="-122"/>
                <a:ea typeface="方正兰亭黑简体" panose="02000000000000000000" pitchFamily="2" charset="-122"/>
              </a:rPr>
              <a:t>      小偷被我讲的话很明显的吓到了，但还在狡辩：“你好奇怪啊，追了我几条街，还用水晶弹打我，我明明没干什么！” 看到小偷这样的表现，我缓和了一下声音并</a:t>
            </a:r>
            <a:r>
              <a:rPr lang="zh-CN" altLang="en-US" sz="1200" dirty="0">
                <a:solidFill>
                  <a:srgbClr val="FF0000"/>
                </a:solidFill>
                <a:latin typeface="方正兰亭黑简体" panose="02000000000000000000" pitchFamily="2" charset="-122"/>
                <a:ea typeface="方正兰亭黑简体" panose="02000000000000000000" pitchFamily="2" charset="-122"/>
              </a:rPr>
              <a:t>朝着右边移动</a:t>
            </a:r>
            <a:r>
              <a:rPr lang="en-US" altLang="zh-CN" sz="1200" dirty="0">
                <a:solidFill>
                  <a:srgbClr val="FF0000"/>
                </a:solidFill>
                <a:latin typeface="方正兰亭黑简体" panose="02000000000000000000" pitchFamily="2" charset="-122"/>
                <a:ea typeface="方正兰亭黑简体" panose="02000000000000000000" pitchFamily="2" charset="-122"/>
              </a:rPr>
              <a:t>0.6m</a:t>
            </a:r>
            <a:r>
              <a:rPr lang="zh-CN" altLang="en-US" sz="1200" dirty="0">
                <a:latin typeface="方正兰亭黑简体" panose="02000000000000000000" pitchFamily="2" charset="-122"/>
                <a:ea typeface="方正兰亭黑简体" panose="02000000000000000000" pitchFamily="2" charset="-122"/>
              </a:rPr>
              <a:t>，说：“你不用再狡辩了，赶紧束手就擒吧！”</a:t>
            </a:r>
          </a:p>
          <a:p>
            <a:r>
              <a:rPr lang="zh-CN" altLang="en-US" sz="1200" dirty="0">
                <a:latin typeface="方正兰亭黑简体" panose="02000000000000000000" pitchFamily="2" charset="-122"/>
                <a:ea typeface="方正兰亭黑简体" panose="02000000000000000000" pitchFamily="2" charset="-122"/>
                <a:cs typeface="宋体" panose="02010600030101010101" pitchFamily="2" charset="-122"/>
                <a:sym typeface="+mn-ea"/>
              </a:rPr>
              <a:t>     小偷似乎也认清了事实，发现没办法在我的手上逃走，说：“你这人到底从哪里来的！”我镇定自若，躲避障碍物，</a:t>
            </a:r>
            <a:r>
              <a:rPr lang="zh-CN" altLang="en-US" sz="1200" dirty="0">
                <a:solidFill>
                  <a:srgbClr val="FF0000"/>
                </a:solidFill>
                <a:latin typeface="方正兰亭黑简体" panose="02000000000000000000" pitchFamily="2" charset="-122"/>
                <a:ea typeface="方正兰亭黑简体" panose="02000000000000000000" pitchFamily="2" charset="-122"/>
                <a:cs typeface="宋体" panose="02010600030101010101" pitchFamily="2" charset="-122"/>
                <a:sym typeface="+mn-ea"/>
              </a:rPr>
              <a:t>往前走</a:t>
            </a:r>
            <a:r>
              <a:rPr lang="en-US" altLang="zh-CN" sz="1200" dirty="0">
                <a:solidFill>
                  <a:srgbClr val="FF0000"/>
                </a:solidFill>
                <a:latin typeface="方正兰亭黑简体" panose="02000000000000000000" pitchFamily="2" charset="-122"/>
                <a:ea typeface="方正兰亭黑简体" panose="02000000000000000000" pitchFamily="2" charset="-122"/>
                <a:cs typeface="宋体" panose="02010600030101010101" pitchFamily="2" charset="-122"/>
                <a:sym typeface="+mn-ea"/>
              </a:rPr>
              <a:t>0.9m</a:t>
            </a:r>
            <a:r>
              <a:rPr lang="zh-CN" altLang="en-US" sz="1200" dirty="0">
                <a:solidFill>
                  <a:srgbClr val="FF0000"/>
                </a:solidFill>
                <a:latin typeface="方正兰亭黑简体" panose="02000000000000000000" pitchFamily="2" charset="-122"/>
                <a:ea typeface="方正兰亭黑简体" panose="02000000000000000000" pitchFamily="2" charset="-122"/>
                <a:cs typeface="宋体" panose="02010600030101010101" pitchFamily="2" charset="-122"/>
                <a:sym typeface="+mn-ea"/>
              </a:rPr>
              <a:t>，再向右转</a:t>
            </a:r>
            <a:r>
              <a:rPr lang="en-US" altLang="zh-CN" sz="1200" dirty="0">
                <a:solidFill>
                  <a:srgbClr val="FF0000"/>
                </a:solidFill>
                <a:latin typeface="方正兰亭黑简体" panose="02000000000000000000" pitchFamily="2" charset="-122"/>
                <a:ea typeface="方正兰亭黑简体" panose="02000000000000000000" pitchFamily="2" charset="-122"/>
                <a:cs typeface="宋体" panose="02010600030101010101" pitchFamily="2" charset="-122"/>
                <a:sym typeface="+mn-ea"/>
              </a:rPr>
              <a:t>90°</a:t>
            </a:r>
            <a:r>
              <a:rPr lang="zh-CN" altLang="en-US" sz="1200" dirty="0">
                <a:solidFill>
                  <a:srgbClr val="FF0000"/>
                </a:solidFill>
                <a:latin typeface="方正兰亭黑简体" panose="02000000000000000000" pitchFamily="2" charset="-122"/>
                <a:ea typeface="方正兰亭黑简体" panose="02000000000000000000" pitchFamily="2" charset="-122"/>
                <a:cs typeface="宋体" panose="02010600030101010101" pitchFamily="2" charset="-122"/>
                <a:sym typeface="+mn-ea"/>
              </a:rPr>
              <a:t>后，走到他面前</a:t>
            </a:r>
            <a:r>
              <a:rPr lang="zh-CN" altLang="en-US" sz="1200" dirty="0">
                <a:latin typeface="方正兰亭黑简体" panose="02000000000000000000" pitchFamily="2" charset="-122"/>
                <a:ea typeface="方正兰亭黑简体" panose="02000000000000000000" pitchFamily="2" charset="-122"/>
                <a:cs typeface="宋体" panose="02010600030101010101" pitchFamily="2" charset="-122"/>
                <a:sym typeface="+mn-ea"/>
              </a:rPr>
              <a:t>，正气凛然地道：“现在跟我去警察局吧！”</a:t>
            </a:r>
            <a:endParaRPr lang="zh-CN" altLang="en-US" sz="1200" dirty="0">
              <a:latin typeface="方正兰亭黑简体" panose="02000000000000000000" pitchFamily="2" charset="-122"/>
              <a:ea typeface="方正兰亭黑简体" panose="02000000000000000000" pitchFamily="2" charset="-122"/>
            </a:endParaRPr>
          </a:p>
          <a:p>
            <a:endParaRPr lang="zh-CN" altLang="en-US" dirty="0">
              <a:latin typeface="宋体" panose="02010600030101010101" pitchFamily="2" charset="-122"/>
              <a:ea typeface="+mn-ea"/>
              <a:cs typeface="宋体" panose="02010600030101010101" pitchFamily="2" charset="-122"/>
              <a:sym typeface="+mn-ea"/>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22775186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latin typeface="宋体" panose="02010600030101010101" pitchFamily="2" charset="-122"/>
                <a:ea typeface="+mn-ea"/>
                <a:cs typeface="宋体" panose="02010600030101010101" pitchFamily="2" charset="-122"/>
                <a:sym typeface="+mn-ea"/>
              </a:rPr>
              <a:t>时长：</a:t>
            </a:r>
            <a:r>
              <a:rPr lang="en-US" altLang="zh-CN" dirty="0">
                <a:latin typeface="宋体" panose="02010600030101010101" pitchFamily="2" charset="-122"/>
                <a:ea typeface="+mn-ea"/>
                <a:cs typeface="宋体" panose="02010600030101010101" pitchFamily="2" charset="-122"/>
                <a:sym typeface="+mn-ea"/>
              </a:rPr>
              <a:t>5min</a:t>
            </a:r>
            <a:endParaRPr lang="en-US" altLang="zh-CN"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内容：</a:t>
            </a:r>
            <a:r>
              <a:rPr lang="zh-CN" altLang="en-US" dirty="0">
                <a:latin typeface="宋体" panose="02010600030101010101" pitchFamily="2" charset="-122"/>
                <a:ea typeface="+mn-ea"/>
                <a:cs typeface="宋体" panose="02010600030101010101" pitchFamily="2" charset="-122"/>
                <a:sym typeface="+mn-ea"/>
              </a:rPr>
              <a:t>制定方案</a:t>
            </a:r>
            <a:endParaRPr lang="zh-CN" altLang="en-US"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注意：</a:t>
            </a:r>
            <a:r>
              <a:rPr lang="zh-CN" altLang="en-US" dirty="0">
                <a:latin typeface="宋体" panose="02010600030101010101" pitchFamily="2" charset="-122"/>
                <a:ea typeface="+mn-ea"/>
                <a:cs typeface="宋体" panose="02010600030101010101" pitchFamily="2" charset="-122"/>
                <a:sym typeface="+mn-ea"/>
              </a:rPr>
              <a:t>教师根据课堂时间，安排任务的进行，</a:t>
            </a:r>
            <a:r>
              <a:rPr lang="zh-CN" altLang="en-US" b="1" dirty="0">
                <a:latin typeface="宋体" panose="02010600030101010101" pitchFamily="2" charset="-122"/>
                <a:ea typeface="+mn-ea"/>
                <a:cs typeface="宋体" panose="02010600030101010101" pitchFamily="2" charset="-122"/>
                <a:sym typeface="+mn-ea"/>
              </a:rPr>
              <a:t>教师注意给学生分发情景卡片</a:t>
            </a:r>
            <a:r>
              <a:rPr lang="zh-CN" altLang="en-US" dirty="0">
                <a:latin typeface="宋体" panose="02010600030101010101" pitchFamily="2" charset="-122"/>
                <a:ea typeface="+mn-ea"/>
                <a:cs typeface="宋体" panose="02010600030101010101" pitchFamily="2" charset="-122"/>
                <a:sym typeface="+mn-ea"/>
              </a:rPr>
              <a:t>。</a:t>
            </a:r>
            <a:endParaRPr lang="zh-CN" altLang="en-US" b="1"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话术：</a:t>
            </a:r>
            <a:r>
              <a:rPr lang="zh-CN" altLang="en-US" dirty="0">
                <a:latin typeface="宋体" panose="02010600030101010101" pitchFamily="2" charset="-122"/>
                <a:ea typeface="+mn-ea"/>
                <a:cs typeface="宋体" panose="02010600030101010101" pitchFamily="2" charset="-122"/>
                <a:sym typeface="+mn-ea"/>
              </a:rPr>
              <a:t>好，同学们还记得刚刚的故事吗？小偷对着我在喊话，那我还要怎么回答小偷的话呢？那我们现在看清楚任务要求，看完任务之后同学们按照任务要求去完成整个任务</a:t>
            </a:r>
            <a:endParaRPr lang="en-US" altLang="zh-CN" dirty="0">
              <a:latin typeface="宋体" panose="02010600030101010101" pitchFamily="2" charset="-122"/>
              <a:ea typeface="+mn-ea"/>
              <a:cs typeface="宋体" panose="02010600030101010101" pitchFamily="2" charset="-122"/>
              <a:sym typeface="+mn-ea"/>
            </a:endParaRPr>
          </a:p>
          <a:p>
            <a:r>
              <a:rPr lang="zh-CN" altLang="en-US" dirty="0">
                <a:latin typeface="宋体" panose="02010600030101010101" pitchFamily="2" charset="-122"/>
                <a:ea typeface="+mn-ea"/>
                <a:cs typeface="宋体" panose="02010600030101010101" pitchFamily="2" charset="-122"/>
                <a:sym typeface="+mn-ea"/>
              </a:rPr>
              <a:t>（教师引导学生去完成场景效果的呈现）</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a:latin typeface="宋体" panose="02010600030101010101" pitchFamily="2" charset="-122"/>
                <a:ea typeface="+mn-ea"/>
                <a:cs typeface="宋体" panose="02010600030101010101" pitchFamily="2" charset="-122"/>
                <a:sym typeface="+mn-ea"/>
              </a:rPr>
              <a:t>附加：情景内容：</a:t>
            </a:r>
            <a:endParaRPr lang="en-US" altLang="zh-CN" b="1" dirty="0">
              <a:latin typeface="宋体" panose="02010600030101010101" pitchFamily="2" charset="-122"/>
              <a:ea typeface="+mn-ea"/>
              <a:cs typeface="宋体" panose="02010600030101010101" pitchFamily="2" charset="-122"/>
              <a:sym typeface="+mn-ea"/>
            </a:endParaRPr>
          </a:p>
          <a:p>
            <a:r>
              <a:rPr lang="zh-CN" altLang="en-US" sz="1200" dirty="0">
                <a:latin typeface="方正兰亭黑简体" panose="02000000000000000000" pitchFamily="2" charset="-122"/>
                <a:ea typeface="方正兰亭黑简体" panose="02000000000000000000" pitchFamily="2" charset="-122"/>
                <a:cs typeface="宋体" panose="02010600030101010101" pitchFamily="2" charset="-122"/>
                <a:sym typeface="+mn-ea"/>
              </a:rPr>
              <a:t>      小偷被我用水晶弹打到了，他不能走动只能回头望着我，喊道：“你是谁啊，为什么追我这么久还打我？” 我还是有点紧张，</a:t>
            </a:r>
            <a:r>
              <a:rPr lang="zh-CN" altLang="en-US" sz="1200" dirty="0">
                <a:solidFill>
                  <a:srgbClr val="FF0000"/>
                </a:solidFill>
                <a:latin typeface="方正兰亭黑简体" panose="02000000000000000000" pitchFamily="2" charset="-122"/>
                <a:ea typeface="方正兰亭黑简体" panose="02000000000000000000" pitchFamily="2" charset="-122"/>
                <a:cs typeface="宋体" panose="02010600030101010101" pitchFamily="2" charset="-122"/>
                <a:sym typeface="+mn-ea"/>
              </a:rPr>
              <a:t>往前走</a:t>
            </a:r>
            <a:r>
              <a:rPr lang="en-US" altLang="zh-CN" sz="1200" dirty="0">
                <a:solidFill>
                  <a:srgbClr val="FF0000"/>
                </a:solidFill>
                <a:latin typeface="方正兰亭黑简体" panose="02000000000000000000" pitchFamily="2" charset="-122"/>
                <a:ea typeface="方正兰亭黑简体" panose="02000000000000000000" pitchFamily="2" charset="-122"/>
                <a:cs typeface="宋体" panose="02010600030101010101" pitchFamily="2" charset="-122"/>
                <a:sym typeface="+mn-ea"/>
              </a:rPr>
              <a:t>0.3m</a:t>
            </a:r>
            <a:r>
              <a:rPr lang="zh-CN" altLang="en-US" sz="1200" dirty="0">
                <a:latin typeface="方正兰亭黑简体" panose="02000000000000000000" pitchFamily="2" charset="-122"/>
                <a:ea typeface="方正兰亭黑简体" panose="02000000000000000000" pitchFamily="2" charset="-122"/>
                <a:cs typeface="宋体" panose="02010600030101010101" pitchFamily="2" charset="-122"/>
                <a:sym typeface="+mn-ea"/>
              </a:rPr>
              <a:t>，并大声对他喊道：“你明明在偷东西，我都看到了，你别动啊，再动我会继续发射水晶弹的！”</a:t>
            </a:r>
            <a:endParaRPr lang="zh-CN" altLang="en-US" sz="1200" dirty="0">
              <a:latin typeface="方正兰亭黑简体" panose="02000000000000000000" pitchFamily="2" charset="-122"/>
              <a:ea typeface="方正兰亭黑简体" panose="02000000000000000000" pitchFamily="2" charset="-122"/>
            </a:endParaRPr>
          </a:p>
          <a:p>
            <a:r>
              <a:rPr lang="zh-CN" altLang="en-US" sz="1200" dirty="0">
                <a:latin typeface="方正兰亭黑简体" panose="02000000000000000000" pitchFamily="2" charset="-122"/>
                <a:ea typeface="方正兰亭黑简体" panose="02000000000000000000" pitchFamily="2" charset="-122"/>
              </a:rPr>
              <a:t>      小偷被我讲的话很明显的吓到了，但还在狡辩：“你好奇怪啊，追了我几条街，还用水晶弹打我，我明明没干什么！” 看到小偷这样的表现，我缓和了一下声音并</a:t>
            </a:r>
            <a:r>
              <a:rPr lang="zh-CN" altLang="en-US" sz="1200" dirty="0">
                <a:solidFill>
                  <a:srgbClr val="FF0000"/>
                </a:solidFill>
                <a:latin typeface="方正兰亭黑简体" panose="02000000000000000000" pitchFamily="2" charset="-122"/>
                <a:ea typeface="方正兰亭黑简体" panose="02000000000000000000" pitchFamily="2" charset="-122"/>
              </a:rPr>
              <a:t>朝着右边移动</a:t>
            </a:r>
            <a:r>
              <a:rPr lang="en-US" altLang="zh-CN" sz="1200" dirty="0">
                <a:solidFill>
                  <a:srgbClr val="FF0000"/>
                </a:solidFill>
                <a:latin typeface="方正兰亭黑简体" panose="02000000000000000000" pitchFamily="2" charset="-122"/>
                <a:ea typeface="方正兰亭黑简体" panose="02000000000000000000" pitchFamily="2" charset="-122"/>
              </a:rPr>
              <a:t>0.6m</a:t>
            </a:r>
            <a:r>
              <a:rPr lang="zh-CN" altLang="en-US" sz="1200" dirty="0">
                <a:latin typeface="方正兰亭黑简体" panose="02000000000000000000" pitchFamily="2" charset="-122"/>
                <a:ea typeface="方正兰亭黑简体" panose="02000000000000000000" pitchFamily="2" charset="-122"/>
              </a:rPr>
              <a:t>，说：“你不用再狡辩了，赶紧束手就擒吧！”</a:t>
            </a:r>
          </a:p>
          <a:p>
            <a:r>
              <a:rPr lang="zh-CN" altLang="en-US" sz="1200" dirty="0">
                <a:latin typeface="方正兰亭黑简体" panose="02000000000000000000" pitchFamily="2" charset="-122"/>
                <a:ea typeface="方正兰亭黑简体" panose="02000000000000000000" pitchFamily="2" charset="-122"/>
                <a:cs typeface="宋体" panose="02010600030101010101" pitchFamily="2" charset="-122"/>
                <a:sym typeface="+mn-ea"/>
              </a:rPr>
              <a:t>     小偷似乎也认清了事实，发现没办法在我的手上逃走，说：“你这人到底从哪里来的！”我镇定自若，躲避障碍物，</a:t>
            </a:r>
            <a:r>
              <a:rPr lang="zh-CN" altLang="en-US" sz="1200" dirty="0">
                <a:solidFill>
                  <a:srgbClr val="FF0000"/>
                </a:solidFill>
                <a:latin typeface="方正兰亭黑简体" panose="02000000000000000000" pitchFamily="2" charset="-122"/>
                <a:ea typeface="方正兰亭黑简体" panose="02000000000000000000" pitchFamily="2" charset="-122"/>
                <a:cs typeface="宋体" panose="02010600030101010101" pitchFamily="2" charset="-122"/>
                <a:sym typeface="+mn-ea"/>
              </a:rPr>
              <a:t>往前走</a:t>
            </a:r>
            <a:r>
              <a:rPr lang="en-US" altLang="zh-CN" sz="1200" dirty="0">
                <a:solidFill>
                  <a:srgbClr val="FF0000"/>
                </a:solidFill>
                <a:latin typeface="方正兰亭黑简体" panose="02000000000000000000" pitchFamily="2" charset="-122"/>
                <a:ea typeface="方正兰亭黑简体" panose="02000000000000000000" pitchFamily="2" charset="-122"/>
                <a:cs typeface="宋体" panose="02010600030101010101" pitchFamily="2" charset="-122"/>
                <a:sym typeface="+mn-ea"/>
              </a:rPr>
              <a:t>0.9m</a:t>
            </a:r>
            <a:r>
              <a:rPr lang="zh-CN" altLang="en-US" sz="1200" dirty="0">
                <a:solidFill>
                  <a:srgbClr val="FF0000"/>
                </a:solidFill>
                <a:latin typeface="方正兰亭黑简体" panose="02000000000000000000" pitchFamily="2" charset="-122"/>
                <a:ea typeface="方正兰亭黑简体" panose="02000000000000000000" pitchFamily="2" charset="-122"/>
                <a:cs typeface="宋体" panose="02010600030101010101" pitchFamily="2" charset="-122"/>
                <a:sym typeface="+mn-ea"/>
              </a:rPr>
              <a:t>，再向右转</a:t>
            </a:r>
            <a:r>
              <a:rPr lang="en-US" altLang="zh-CN" sz="1200" dirty="0">
                <a:solidFill>
                  <a:srgbClr val="FF0000"/>
                </a:solidFill>
                <a:latin typeface="方正兰亭黑简体" panose="02000000000000000000" pitchFamily="2" charset="-122"/>
                <a:ea typeface="方正兰亭黑简体" panose="02000000000000000000" pitchFamily="2" charset="-122"/>
                <a:cs typeface="宋体" panose="02010600030101010101" pitchFamily="2" charset="-122"/>
                <a:sym typeface="+mn-ea"/>
              </a:rPr>
              <a:t>90°</a:t>
            </a:r>
            <a:r>
              <a:rPr lang="zh-CN" altLang="en-US" sz="1200" dirty="0">
                <a:solidFill>
                  <a:srgbClr val="FF0000"/>
                </a:solidFill>
                <a:latin typeface="方正兰亭黑简体" panose="02000000000000000000" pitchFamily="2" charset="-122"/>
                <a:ea typeface="方正兰亭黑简体" panose="02000000000000000000" pitchFamily="2" charset="-122"/>
                <a:cs typeface="宋体" panose="02010600030101010101" pitchFamily="2" charset="-122"/>
                <a:sym typeface="+mn-ea"/>
              </a:rPr>
              <a:t>后，走到他面前</a:t>
            </a:r>
            <a:r>
              <a:rPr lang="zh-CN" altLang="en-US" sz="1200" dirty="0">
                <a:latin typeface="方正兰亭黑简体" panose="02000000000000000000" pitchFamily="2" charset="-122"/>
                <a:ea typeface="方正兰亭黑简体" panose="02000000000000000000" pitchFamily="2" charset="-122"/>
                <a:cs typeface="宋体" panose="02010600030101010101" pitchFamily="2" charset="-122"/>
                <a:sym typeface="+mn-ea"/>
              </a:rPr>
              <a:t>，正气凛然地道：“现在跟我去警察局吧！”</a:t>
            </a:r>
            <a:endParaRPr lang="zh-CN" altLang="en-US" sz="1200" dirty="0">
              <a:latin typeface="方正兰亭黑简体" panose="02000000000000000000" pitchFamily="2" charset="-122"/>
              <a:ea typeface="方正兰亭黑简体" panose="02000000000000000000"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dirty="0">
              <a:latin typeface="方正兰亭黑简体" panose="02000000000000000000" pitchFamily="2" charset="-122"/>
              <a:ea typeface="方正兰亭黑简体" panose="02000000000000000000" pitchFamily="2" charset="-122"/>
            </a:endParaRPr>
          </a:p>
          <a:p>
            <a:endParaRPr lang="zh-CN" altLang="en-US" b="1" dirty="0">
              <a:latin typeface="宋体" panose="02010600030101010101" pitchFamily="2" charset="-122"/>
              <a:ea typeface="+mn-ea"/>
              <a:cs typeface="宋体" panose="02010600030101010101" pitchFamily="2" charset="-122"/>
              <a:sym typeface="+mn-ea"/>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1125432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latin typeface="宋体" panose="02010600030101010101" pitchFamily="2" charset="-122"/>
                <a:ea typeface="+mn-ea"/>
                <a:cs typeface="宋体" panose="02010600030101010101" pitchFamily="2" charset="-122"/>
                <a:sym typeface="+mn-ea"/>
              </a:rPr>
              <a:t>时长：</a:t>
            </a:r>
            <a:r>
              <a:rPr lang="en-US" altLang="zh-CN" b="0" dirty="0">
                <a:latin typeface="宋体" panose="02010600030101010101" pitchFamily="2" charset="-122"/>
                <a:ea typeface="+mn-ea"/>
                <a:cs typeface="宋体" panose="02010600030101010101" pitchFamily="2" charset="-122"/>
                <a:sym typeface="+mn-ea"/>
              </a:rPr>
              <a:t>20</a:t>
            </a:r>
            <a:r>
              <a:rPr lang="en-US" altLang="zh-CN" dirty="0">
                <a:latin typeface="宋体" panose="02010600030101010101" pitchFamily="2" charset="-122"/>
                <a:ea typeface="+mn-ea"/>
                <a:cs typeface="宋体" panose="02010600030101010101" pitchFamily="2" charset="-122"/>
                <a:sym typeface="+mn-ea"/>
              </a:rPr>
              <a:t>min </a:t>
            </a:r>
            <a:endParaRPr lang="en-US" altLang="zh-CN"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内容：</a:t>
            </a:r>
            <a:r>
              <a:rPr lang="zh-CN" altLang="en-US" dirty="0">
                <a:latin typeface="宋体" panose="02010600030101010101" pitchFamily="2" charset="-122"/>
                <a:ea typeface="+mn-ea"/>
                <a:cs typeface="宋体" panose="02010600030101010101" pitchFamily="2" charset="-122"/>
                <a:sym typeface="+mn-ea"/>
              </a:rPr>
              <a:t>流程图及路线图</a:t>
            </a:r>
            <a:endParaRPr lang="en-US" altLang="zh-CN" dirty="0">
              <a:latin typeface="宋体" panose="02010600030101010101" pitchFamily="2" charset="-122"/>
              <a:ea typeface="+mn-ea"/>
              <a:cs typeface="宋体" panose="02010600030101010101" pitchFamily="2" charset="-122"/>
              <a:sym typeface="+mn-ea"/>
            </a:endParaRPr>
          </a:p>
          <a:p>
            <a:r>
              <a:rPr lang="zh-CN" altLang="en-US" b="1" dirty="0">
                <a:latin typeface="宋体" panose="02010600030101010101" pitchFamily="2" charset="-122"/>
                <a:ea typeface="+mn-ea"/>
                <a:cs typeface="宋体" panose="02010600030101010101" pitchFamily="2" charset="-122"/>
                <a:sym typeface="+mn-ea"/>
              </a:rPr>
              <a:t>注意：</a:t>
            </a:r>
            <a:r>
              <a:rPr lang="zh-CN" altLang="en-US" dirty="0">
                <a:latin typeface="宋体" panose="02010600030101010101" pitchFamily="2" charset="-122"/>
                <a:ea typeface="+mn-ea"/>
                <a:cs typeface="宋体" panose="02010600030101010101" pitchFamily="2" charset="-122"/>
                <a:sym typeface="+mn-ea"/>
              </a:rPr>
              <a:t>上课教师注意控堂，以讲解的形式给出流程图以及参考程序</a:t>
            </a:r>
            <a:endParaRPr lang="zh-CN" altLang="en-US"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话术：</a:t>
            </a:r>
            <a:r>
              <a:rPr lang="zh-CN" altLang="en-US" dirty="0">
                <a:latin typeface="宋体" panose="02010600030101010101" pitchFamily="2" charset="-122"/>
                <a:ea typeface="+mn-ea"/>
                <a:cs typeface="宋体" panose="02010600030101010101" pitchFamily="2" charset="-122"/>
                <a:sym typeface="+mn-ea"/>
              </a:rPr>
              <a:t>现在没有想法的同学可以跟着老师一起来看看，我们的流程图以及整个场景需要完成的路线图，那么看完流程图部分，可以看出整体情景的完成我们就通过实际故事的故事线路程进行说明，并且通过这个时候完成整个程序的编写；结合场景，我们开始编写程序吧</a:t>
            </a:r>
            <a:r>
              <a:rPr lang="en-US" altLang="zh-CN" dirty="0">
                <a:latin typeface="宋体" panose="02010600030101010101" pitchFamily="2" charset="-122"/>
                <a:ea typeface="+mn-ea"/>
                <a:cs typeface="宋体" panose="02010600030101010101" pitchFamily="2" charset="-122"/>
                <a:sym typeface="+mn-ea"/>
              </a:rPr>
              <a:t>... ...</a:t>
            </a:r>
            <a:endParaRPr lang="zh-CN" altLang="en-US" dirty="0">
              <a:latin typeface="宋体" panose="02010600030101010101" pitchFamily="2" charset="-122"/>
              <a:ea typeface="+mn-ea"/>
              <a:cs typeface="宋体" panose="0201060003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11133373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latin typeface="宋体" panose="02010600030101010101" pitchFamily="2" charset="-122"/>
                <a:ea typeface="+mn-ea"/>
                <a:cs typeface="宋体" panose="02010600030101010101" pitchFamily="2" charset="-122"/>
                <a:sym typeface="+mn-ea"/>
              </a:rPr>
              <a:t>时长：</a:t>
            </a:r>
            <a:r>
              <a:rPr lang="en-US" altLang="zh-CN" dirty="0">
                <a:latin typeface="宋体" panose="02010600030101010101" pitchFamily="2" charset="-122"/>
                <a:ea typeface="+mn-ea"/>
                <a:cs typeface="宋体" panose="02010600030101010101" pitchFamily="2" charset="-122"/>
                <a:sym typeface="+mn-ea"/>
              </a:rPr>
              <a:t>5min</a:t>
            </a:r>
            <a:endParaRPr lang="en-US" altLang="zh-CN"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内容：</a:t>
            </a:r>
            <a:r>
              <a:rPr lang="zh-CN" altLang="en-US" dirty="0">
                <a:latin typeface="宋体" panose="02010600030101010101" pitchFamily="2" charset="-122"/>
                <a:ea typeface="+mn-ea"/>
                <a:cs typeface="宋体" panose="02010600030101010101" pitchFamily="2" charset="-122"/>
                <a:sym typeface="+mn-ea"/>
              </a:rPr>
              <a:t>编写程序并调试</a:t>
            </a:r>
            <a:endParaRPr lang="zh-CN" altLang="en-US"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注意：</a:t>
            </a:r>
            <a:r>
              <a:rPr lang="zh-CN" altLang="en-US" dirty="0">
                <a:latin typeface="宋体" panose="02010600030101010101" pitchFamily="2" charset="-122"/>
                <a:ea typeface="+mn-ea"/>
                <a:cs typeface="宋体" panose="02010600030101010101" pitchFamily="2" charset="-122"/>
                <a:sym typeface="+mn-ea"/>
              </a:rPr>
              <a:t>上课教师要着重强调学生在操控</a:t>
            </a:r>
            <a:r>
              <a:rPr lang="en-US" altLang="zh-CN" dirty="0">
                <a:latin typeface="宋体" panose="02010600030101010101" pitchFamily="2" charset="-122"/>
                <a:ea typeface="+mn-ea"/>
                <a:cs typeface="宋体" panose="02010600030101010101" pitchFamily="2" charset="-122"/>
                <a:sym typeface="+mn-ea"/>
              </a:rPr>
              <a:t>EP Robot </a:t>
            </a:r>
            <a:r>
              <a:rPr lang="zh-CN" altLang="en-US" dirty="0">
                <a:latin typeface="宋体" panose="02010600030101010101" pitchFamily="2" charset="-122"/>
                <a:ea typeface="+mn-ea"/>
                <a:cs typeface="宋体" panose="02010600030101010101" pitchFamily="2" charset="-122"/>
                <a:sym typeface="+mn-ea"/>
              </a:rPr>
              <a:t>的注意事项</a:t>
            </a:r>
            <a:endParaRPr lang="zh-CN" altLang="en-US"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话术：</a:t>
            </a:r>
            <a:r>
              <a:rPr lang="zh-CN" altLang="en-US" dirty="0">
                <a:latin typeface="宋体" panose="02010600030101010101" pitchFamily="2" charset="-122"/>
                <a:ea typeface="+mn-ea"/>
                <a:cs typeface="宋体" panose="02010600030101010101" pitchFamily="2" charset="-122"/>
                <a:sym typeface="+mn-ea"/>
              </a:rPr>
              <a:t>拿到自己的故事卡片，了解流程图及参考程序之后，学生自行根据故事卡片的场景，开始创作编写自己的程序并调试吧！</a:t>
            </a:r>
          </a:p>
          <a:p>
            <a:r>
              <a:rPr lang="zh-CN" altLang="en-US" dirty="0">
                <a:latin typeface="宋体" panose="02010600030101010101" pitchFamily="2" charset="-122"/>
                <a:ea typeface="+mn-ea"/>
                <a:cs typeface="宋体" panose="02010600030101010101" pitchFamily="2" charset="-122"/>
                <a:sym typeface="+mn-ea"/>
              </a:rPr>
              <a:t>为了我们自身、机器以及他人的安全，我们要知道一些在操控机器时的安全防护知识（①保护自己，戴护目镜；②保护机器，轻拿轻放；③保护他人，避让行人）</a:t>
            </a:r>
            <a:endParaRPr lang="zh-CN" altLang="en-US"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附加：</a:t>
            </a:r>
            <a:r>
              <a:rPr lang="zh-CN" altLang="en-US" dirty="0">
                <a:latin typeface="宋体" panose="02010600030101010101" pitchFamily="2" charset="-122"/>
                <a:ea typeface="+mn-ea"/>
                <a:cs typeface="宋体" panose="02010600030101010101" pitchFamily="2" charset="-122"/>
                <a:sym typeface="+mn-ea"/>
              </a:rPr>
              <a:t>在学生控制机器人时，教师要及时提醒学生注意安全防护，做好防护措施。</a:t>
            </a:r>
            <a:endParaRPr lang="zh-CN" altLang="en-US" dirty="0">
              <a:latin typeface="宋体" panose="02010600030101010101" pitchFamily="2" charset="-122"/>
              <a:ea typeface="+mn-ea"/>
              <a:cs typeface="宋体" panose="0201060003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896517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latin typeface="宋体" panose="02010600030101010101" pitchFamily="2" charset="-122"/>
                <a:ea typeface="+mn-ea"/>
                <a:cs typeface="宋体" panose="02010600030101010101" pitchFamily="2" charset="-122"/>
                <a:sym typeface="+mn-ea"/>
              </a:rPr>
              <a:t>时长：</a:t>
            </a:r>
            <a:r>
              <a:rPr lang="en-US" altLang="zh-CN" dirty="0">
                <a:latin typeface="宋体" panose="02010600030101010101" pitchFamily="2" charset="-122"/>
                <a:ea typeface="+mn-ea"/>
                <a:cs typeface="宋体" panose="02010600030101010101" pitchFamily="2" charset="-122"/>
                <a:sym typeface="+mn-ea"/>
              </a:rPr>
              <a:t>5min</a:t>
            </a:r>
            <a:endParaRPr lang="en-US" altLang="zh-CN"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内容：</a:t>
            </a:r>
            <a:r>
              <a:rPr lang="zh-CN" altLang="en-US" dirty="0">
                <a:latin typeface="宋体" panose="02010600030101010101" pitchFamily="2" charset="-122"/>
                <a:ea typeface="+mn-ea"/>
                <a:cs typeface="宋体" panose="02010600030101010101" pitchFamily="2" charset="-122"/>
                <a:sym typeface="+mn-ea"/>
              </a:rPr>
              <a:t>拓展延伸</a:t>
            </a:r>
            <a:endParaRPr lang="zh-CN" altLang="en-US"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注意：</a:t>
            </a:r>
            <a:r>
              <a:rPr lang="zh-CN" altLang="en-US" dirty="0">
                <a:latin typeface="宋体" panose="02010600030101010101" pitchFamily="2" charset="-122"/>
                <a:ea typeface="+mn-ea"/>
                <a:cs typeface="宋体" panose="02010600030101010101" pitchFamily="2" charset="-122"/>
                <a:sym typeface="+mn-ea"/>
              </a:rPr>
              <a:t>上课教师注意把控课堂，注意学生安全，上课教师根据课堂时间安排拓展延伸的任务</a:t>
            </a:r>
            <a:r>
              <a:rPr lang="zh-CN" altLang="en-US" b="1" dirty="0">
                <a:latin typeface="宋体" panose="02010600030101010101" pitchFamily="2" charset="-122"/>
                <a:ea typeface="+mn-ea"/>
                <a:cs typeface="宋体" panose="02010600030101010101" pitchFamily="2" charset="-122"/>
                <a:sym typeface="+mn-ea"/>
              </a:rPr>
              <a:t>（教师给学生分发情景卡片</a:t>
            </a:r>
            <a:r>
              <a:rPr lang="zh-CN" altLang="en-US" dirty="0">
                <a:latin typeface="宋体" panose="02010600030101010101" pitchFamily="2" charset="-122"/>
                <a:ea typeface="+mn-ea"/>
                <a:cs typeface="宋体" panose="02010600030101010101" pitchFamily="2" charset="-122"/>
                <a:sym typeface="+mn-ea"/>
              </a:rPr>
              <a:t>）</a:t>
            </a:r>
            <a:endParaRPr lang="zh-CN" altLang="en-US"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话术：</a:t>
            </a:r>
            <a:r>
              <a:rPr lang="zh-CN" altLang="en-US" dirty="0">
                <a:latin typeface="宋体" panose="02010600030101010101" pitchFamily="2" charset="-122"/>
                <a:ea typeface="+mn-ea"/>
                <a:cs typeface="宋体" panose="02010600030101010101" pitchFamily="2" charset="-122"/>
                <a:sym typeface="+mn-ea"/>
              </a:rPr>
              <a:t>同学们在完成本节课目标之后，还想继续接受更多的拓展任务吗？</a:t>
            </a:r>
            <a:r>
              <a:rPr lang="en-US" altLang="zh-CN" dirty="0">
                <a:latin typeface="宋体" panose="02010600030101010101" pitchFamily="2" charset="-122"/>
                <a:ea typeface="+mn-ea"/>
                <a:cs typeface="宋体" panose="02010600030101010101" pitchFamily="2" charset="-122"/>
                <a:sym typeface="+mn-ea"/>
              </a:rPr>
              <a:t>——</a:t>
            </a:r>
            <a:r>
              <a:rPr lang="zh-CN" altLang="en-US" dirty="0">
                <a:latin typeface="宋体" panose="02010600030101010101" pitchFamily="2" charset="-122"/>
                <a:ea typeface="+mn-ea"/>
                <a:cs typeface="宋体" panose="02010600030101010101" pitchFamily="2" charset="-122"/>
                <a:sym typeface="+mn-ea"/>
              </a:rPr>
              <a:t>同学们可根据拓展延伸的任务要求进行探究。</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a:latin typeface="宋体" panose="02010600030101010101" pitchFamily="2" charset="-122"/>
                <a:ea typeface="+mn-ea"/>
                <a:cs typeface="宋体" panose="02010600030101010101" pitchFamily="2" charset="-122"/>
                <a:sym typeface="+mn-ea"/>
              </a:rPr>
              <a:t>附加：情景说明：</a:t>
            </a:r>
            <a:endParaRPr lang="en-US" altLang="zh-CN" b="1" dirty="0">
              <a:latin typeface="宋体" panose="02010600030101010101" pitchFamily="2" charset="-122"/>
              <a:ea typeface="+mn-ea"/>
              <a:cs typeface="宋体" panose="02010600030101010101" pitchFamily="2" charset="-122"/>
              <a:sym typeface="+mn-ea"/>
            </a:endParaRPr>
          </a:p>
          <a:p>
            <a:r>
              <a:rPr lang="zh-CN" altLang="en-US" sz="1200" dirty="0">
                <a:latin typeface="方正兰亭黑简体" panose="02000000000000000000" pitchFamily="2" charset="-122"/>
                <a:ea typeface="方正兰亭黑简体" panose="02000000000000000000" pitchFamily="2" charset="-122"/>
                <a:sym typeface="+mn-ea"/>
              </a:rPr>
              <a:t>        抓到小偷后，小偷还在狡辩，说道：“小兄弟，我真的是无辜的。”我一边</a:t>
            </a:r>
            <a:r>
              <a:rPr lang="zh-CN" altLang="en-US" sz="1200" dirty="0">
                <a:solidFill>
                  <a:srgbClr val="FF0000"/>
                </a:solidFill>
                <a:latin typeface="方正兰亭黑简体" panose="02000000000000000000" pitchFamily="2" charset="-122"/>
                <a:ea typeface="方正兰亭黑简体" panose="02000000000000000000" pitchFamily="2" charset="-122"/>
                <a:sym typeface="+mn-ea"/>
              </a:rPr>
              <a:t>往前走</a:t>
            </a:r>
            <a:r>
              <a:rPr lang="en-US" altLang="zh-CN" sz="1200" dirty="0">
                <a:solidFill>
                  <a:srgbClr val="FF0000"/>
                </a:solidFill>
                <a:latin typeface="方正兰亭黑简体" panose="02000000000000000000" pitchFamily="2" charset="-122"/>
                <a:ea typeface="方正兰亭黑简体" panose="02000000000000000000" pitchFamily="2" charset="-122"/>
                <a:sym typeface="+mn-ea"/>
              </a:rPr>
              <a:t>0.6m</a:t>
            </a:r>
            <a:r>
              <a:rPr lang="zh-CN" altLang="en-US" sz="1200" dirty="0">
                <a:latin typeface="方正兰亭黑简体" panose="02000000000000000000" pitchFamily="2" charset="-122"/>
                <a:ea typeface="方正兰亭黑简体" panose="02000000000000000000" pitchFamily="2" charset="-122"/>
                <a:sym typeface="+mn-ea"/>
              </a:rPr>
              <a:t>，一边对小偷说：“你别动！” ；</a:t>
            </a:r>
            <a:endParaRPr lang="en-US" altLang="zh-CN" sz="1200" dirty="0">
              <a:latin typeface="方正兰亭黑简体" panose="02000000000000000000" pitchFamily="2" charset="-122"/>
              <a:ea typeface="方正兰亭黑简体" panose="02000000000000000000"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方正兰亭黑简体" panose="02000000000000000000" pitchFamily="2" charset="-122"/>
                <a:ea typeface="方正兰亭黑简体" panose="02000000000000000000" pitchFamily="2" charset="-122"/>
                <a:sym typeface="+mn-ea"/>
              </a:rPr>
              <a:t>        突然，小偷发出呻吟声“我的肚子好痛啊！”，我对这个突发情况有点慌张，连忙问道：“你怎么了？”结果小偷趁我不注意，溜走了，我连忙</a:t>
            </a:r>
            <a:r>
              <a:rPr lang="zh-CN" altLang="en-US" sz="1200" dirty="0">
                <a:solidFill>
                  <a:srgbClr val="FF0000"/>
                </a:solidFill>
                <a:latin typeface="方正兰亭黑简体" panose="02000000000000000000" pitchFamily="2" charset="-122"/>
                <a:ea typeface="方正兰亭黑简体" panose="02000000000000000000" pitchFamily="2" charset="-122"/>
                <a:sym typeface="+mn-ea"/>
              </a:rPr>
              <a:t>向左转</a:t>
            </a:r>
            <a:r>
              <a:rPr lang="en-US" altLang="zh-CN" sz="1200" dirty="0">
                <a:solidFill>
                  <a:srgbClr val="FF0000"/>
                </a:solidFill>
                <a:latin typeface="方正兰亭黑简体" panose="02000000000000000000" pitchFamily="2" charset="-122"/>
                <a:ea typeface="方正兰亭黑简体" panose="02000000000000000000" pitchFamily="2" charset="-122"/>
                <a:sym typeface="+mn-ea"/>
              </a:rPr>
              <a:t>90°</a:t>
            </a:r>
            <a:r>
              <a:rPr lang="zh-CN" altLang="en-US" sz="1200" dirty="0">
                <a:solidFill>
                  <a:srgbClr val="FF0000"/>
                </a:solidFill>
                <a:latin typeface="方正兰亭黑简体" panose="02000000000000000000" pitchFamily="2" charset="-122"/>
                <a:ea typeface="方正兰亭黑简体" panose="02000000000000000000" pitchFamily="2" charset="-122"/>
                <a:sym typeface="+mn-ea"/>
              </a:rPr>
              <a:t>并接着往前走</a:t>
            </a:r>
            <a:r>
              <a:rPr lang="en-US" altLang="zh-CN" sz="1200" dirty="0">
                <a:solidFill>
                  <a:srgbClr val="FF0000"/>
                </a:solidFill>
                <a:latin typeface="方正兰亭黑简体" panose="02000000000000000000" pitchFamily="2" charset="-122"/>
                <a:ea typeface="方正兰亭黑简体" panose="02000000000000000000" pitchFamily="2" charset="-122"/>
                <a:sym typeface="+mn-ea"/>
              </a:rPr>
              <a:t>0.9m</a:t>
            </a:r>
            <a:r>
              <a:rPr lang="zh-CN" altLang="en-US" sz="1200" dirty="0">
                <a:latin typeface="方正兰亭黑简体" panose="02000000000000000000" pitchFamily="2" charset="-122"/>
                <a:ea typeface="方正兰亭黑简体" panose="02000000000000000000" pitchFamily="2" charset="-122"/>
                <a:sym typeface="+mn-ea"/>
              </a:rPr>
              <a:t>追向他！</a:t>
            </a:r>
            <a:endParaRPr lang="en-US" altLang="zh-CN" sz="1200" dirty="0">
              <a:latin typeface="方正兰亭黑简体" panose="02000000000000000000" pitchFamily="2" charset="-122"/>
              <a:ea typeface="方正兰亭黑简体" panose="02000000000000000000" pitchFamily="2" charset="-122"/>
              <a:sym typeface="+mn-ea"/>
            </a:endParaRPr>
          </a:p>
          <a:p>
            <a:r>
              <a:rPr lang="zh-CN" altLang="en-US" sz="1200" dirty="0">
                <a:latin typeface="方正兰亭黑简体" panose="02000000000000000000" pitchFamily="2" charset="-122"/>
                <a:ea typeface="方正兰亭黑简体" panose="02000000000000000000" pitchFamily="2" charset="-122"/>
                <a:sym typeface="+mn-ea"/>
              </a:rPr>
              <a:t>       小偷一边逃走一边嘲笑道：“哈哈哈哈</a:t>
            </a:r>
            <a:r>
              <a:rPr lang="en-US" altLang="zh-CN" sz="1200" dirty="0">
                <a:latin typeface="方正兰亭黑简体" panose="02000000000000000000" pitchFamily="2" charset="-122"/>
                <a:ea typeface="方正兰亭黑简体" panose="02000000000000000000" pitchFamily="2" charset="-122"/>
                <a:sym typeface="+mn-ea"/>
              </a:rPr>
              <a:t>~</a:t>
            </a:r>
            <a:r>
              <a:rPr lang="zh-CN" altLang="en-US" sz="1200" dirty="0">
                <a:latin typeface="方正兰亭黑简体" panose="02000000000000000000" pitchFamily="2" charset="-122"/>
                <a:ea typeface="方正兰亭黑简体" panose="02000000000000000000" pitchFamily="2" charset="-122"/>
                <a:sym typeface="+mn-ea"/>
              </a:rPr>
              <a:t>”我果断一边</a:t>
            </a:r>
            <a:r>
              <a:rPr lang="zh-CN" altLang="en-US" sz="1200" dirty="0">
                <a:solidFill>
                  <a:srgbClr val="FF0000"/>
                </a:solidFill>
                <a:latin typeface="方正兰亭黑简体" panose="02000000000000000000" pitchFamily="2" charset="-122"/>
                <a:ea typeface="方正兰亭黑简体" panose="02000000000000000000" pitchFamily="2" charset="-122"/>
                <a:sym typeface="+mn-ea"/>
              </a:rPr>
              <a:t>往左转</a:t>
            </a:r>
            <a:r>
              <a:rPr lang="en-US" altLang="zh-CN" sz="1200" dirty="0">
                <a:solidFill>
                  <a:srgbClr val="FF0000"/>
                </a:solidFill>
                <a:latin typeface="方正兰亭黑简体" panose="02000000000000000000" pitchFamily="2" charset="-122"/>
                <a:ea typeface="方正兰亭黑简体" panose="02000000000000000000" pitchFamily="2" charset="-122"/>
                <a:sym typeface="+mn-ea"/>
              </a:rPr>
              <a:t>90°</a:t>
            </a:r>
            <a:r>
              <a:rPr lang="zh-CN" altLang="en-US" sz="1200" dirty="0">
                <a:solidFill>
                  <a:srgbClr val="FF0000"/>
                </a:solidFill>
                <a:latin typeface="方正兰亭黑简体" panose="02000000000000000000" pitchFamily="2" charset="-122"/>
                <a:ea typeface="方正兰亭黑简体" panose="02000000000000000000" pitchFamily="2" charset="-122"/>
                <a:sym typeface="+mn-ea"/>
              </a:rPr>
              <a:t>并向前走</a:t>
            </a:r>
            <a:r>
              <a:rPr lang="en-US" altLang="zh-CN" sz="1200" dirty="0">
                <a:solidFill>
                  <a:srgbClr val="FF0000"/>
                </a:solidFill>
                <a:latin typeface="方正兰亭黑简体" panose="02000000000000000000" pitchFamily="2" charset="-122"/>
                <a:ea typeface="方正兰亭黑简体" panose="02000000000000000000" pitchFamily="2" charset="-122"/>
                <a:sym typeface="+mn-ea"/>
              </a:rPr>
              <a:t>0.6m</a:t>
            </a:r>
            <a:r>
              <a:rPr lang="zh-CN" altLang="en-US" sz="1200" dirty="0">
                <a:latin typeface="方正兰亭黑简体" panose="02000000000000000000" pitchFamily="2" charset="-122"/>
                <a:ea typeface="方正兰亭黑简体" panose="02000000000000000000" pitchFamily="2" charset="-122"/>
                <a:sym typeface="+mn-ea"/>
              </a:rPr>
              <a:t>追上去，一边发射水晶弹，最后抓住他并说“你还是逃不出我的手掌心。”将他</a:t>
            </a:r>
            <a:r>
              <a:rPr lang="zh-CN" altLang="en-US" sz="1200" dirty="0">
                <a:solidFill>
                  <a:srgbClr val="FF0000"/>
                </a:solidFill>
                <a:latin typeface="方正兰亭黑简体" panose="02000000000000000000" pitchFamily="2" charset="-122"/>
                <a:ea typeface="方正兰亭黑简体" panose="02000000000000000000" pitchFamily="2" charset="-122"/>
                <a:sym typeface="+mn-ea"/>
              </a:rPr>
              <a:t>向左转</a:t>
            </a:r>
            <a:r>
              <a:rPr lang="en-US" altLang="zh-CN" sz="1200" dirty="0">
                <a:solidFill>
                  <a:srgbClr val="FF0000"/>
                </a:solidFill>
                <a:latin typeface="方正兰亭黑简体" panose="02000000000000000000" pitchFamily="2" charset="-122"/>
                <a:ea typeface="方正兰亭黑简体" panose="02000000000000000000" pitchFamily="2" charset="-122"/>
                <a:sym typeface="+mn-ea"/>
              </a:rPr>
              <a:t>90°</a:t>
            </a:r>
            <a:r>
              <a:rPr lang="zh-CN" altLang="en-US" sz="1200" dirty="0">
                <a:solidFill>
                  <a:srgbClr val="FF0000"/>
                </a:solidFill>
                <a:latin typeface="方正兰亭黑简体" panose="02000000000000000000" pitchFamily="2" charset="-122"/>
                <a:ea typeface="方正兰亭黑简体" panose="02000000000000000000" pitchFamily="2" charset="-122"/>
                <a:sym typeface="+mn-ea"/>
              </a:rPr>
              <a:t>并向前走</a:t>
            </a:r>
            <a:r>
              <a:rPr lang="en-US" altLang="zh-CN" sz="1200" dirty="0">
                <a:solidFill>
                  <a:srgbClr val="FF0000"/>
                </a:solidFill>
                <a:latin typeface="方正兰亭黑简体" panose="02000000000000000000" pitchFamily="2" charset="-122"/>
                <a:ea typeface="方正兰亭黑简体" panose="02000000000000000000" pitchFamily="2" charset="-122"/>
                <a:sym typeface="+mn-ea"/>
              </a:rPr>
              <a:t>0.3m</a:t>
            </a:r>
            <a:r>
              <a:rPr lang="zh-CN" altLang="en-US" sz="1200" dirty="0">
                <a:latin typeface="方正兰亭黑简体" panose="02000000000000000000" pitchFamily="2" charset="-122"/>
                <a:ea typeface="方正兰亭黑简体" panose="02000000000000000000" pitchFamily="2" charset="-122"/>
                <a:sym typeface="+mn-ea"/>
              </a:rPr>
              <a:t>带到门口。</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1842380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目录页：</a:t>
            </a:r>
            <a:endParaRPr lang="en-US" altLang="zh-CN" b="1" dirty="0"/>
          </a:p>
          <a:p>
            <a:r>
              <a:rPr lang="zh-CN" altLang="en-US" b="1" dirty="0"/>
              <a:t>一、</a:t>
            </a:r>
            <a:r>
              <a:rPr lang="en-US" altLang="zh-CN" b="1" dirty="0"/>
              <a:t>PBL</a:t>
            </a:r>
          </a:p>
          <a:p>
            <a:r>
              <a:rPr lang="zh-CN" altLang="en-US" b="1" dirty="0"/>
              <a:t>二、理论学习</a:t>
            </a:r>
            <a:endParaRPr lang="en-US" altLang="zh-CN" b="1" dirty="0"/>
          </a:p>
          <a:p>
            <a:r>
              <a:rPr lang="zh-CN" altLang="en-US" b="1" dirty="0"/>
              <a:t>三、实践任务</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21919213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latin typeface="宋体" panose="02010600030101010101" pitchFamily="2" charset="-122"/>
                <a:ea typeface="+mn-ea"/>
                <a:cs typeface="宋体" panose="02010600030101010101" pitchFamily="2" charset="-122"/>
                <a:sym typeface="+mn-ea"/>
              </a:rPr>
              <a:t>时长：</a:t>
            </a:r>
            <a:r>
              <a:rPr lang="en-US" altLang="zh-CN" dirty="0">
                <a:latin typeface="宋体" panose="02010600030101010101" pitchFamily="2" charset="-122"/>
                <a:ea typeface="+mn-ea"/>
                <a:cs typeface="宋体" panose="02010600030101010101" pitchFamily="2" charset="-122"/>
                <a:sym typeface="+mn-ea"/>
              </a:rPr>
              <a:t>5min</a:t>
            </a:r>
            <a:endParaRPr lang="en-US" altLang="zh-CN"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内容：</a:t>
            </a:r>
            <a:r>
              <a:rPr lang="zh-CN" altLang="en-US" dirty="0">
                <a:latin typeface="宋体" panose="02010600030101010101" pitchFamily="2" charset="-122"/>
                <a:ea typeface="+mn-ea"/>
                <a:cs typeface="宋体" panose="02010600030101010101" pitchFamily="2" charset="-122"/>
                <a:sym typeface="+mn-ea"/>
              </a:rPr>
              <a:t>拓展延伸</a:t>
            </a:r>
            <a:endParaRPr lang="zh-CN" altLang="en-US"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注意：</a:t>
            </a:r>
            <a:r>
              <a:rPr lang="zh-CN" altLang="en-US" dirty="0">
                <a:latin typeface="宋体" panose="02010600030101010101" pitchFamily="2" charset="-122"/>
                <a:ea typeface="+mn-ea"/>
                <a:cs typeface="宋体" panose="02010600030101010101" pitchFamily="2" charset="-122"/>
                <a:sym typeface="+mn-ea"/>
              </a:rPr>
              <a:t>上课教师注意把控课堂，注意学生安全，上课教师根据课堂时间安排拓展延伸的任务</a:t>
            </a:r>
            <a:r>
              <a:rPr lang="zh-CN" altLang="en-US" b="1" dirty="0">
                <a:latin typeface="宋体" panose="02010600030101010101" pitchFamily="2" charset="-122"/>
                <a:ea typeface="+mn-ea"/>
                <a:cs typeface="宋体" panose="02010600030101010101" pitchFamily="2" charset="-122"/>
                <a:sym typeface="+mn-ea"/>
              </a:rPr>
              <a:t>（教师给学生分发情景卡片</a:t>
            </a:r>
            <a:r>
              <a:rPr lang="zh-CN" altLang="en-US" dirty="0">
                <a:latin typeface="宋体" panose="02010600030101010101" pitchFamily="2" charset="-122"/>
                <a:ea typeface="+mn-ea"/>
                <a:cs typeface="宋体" panose="02010600030101010101" pitchFamily="2" charset="-122"/>
                <a:sym typeface="+mn-ea"/>
              </a:rPr>
              <a:t>）</a:t>
            </a:r>
            <a:endParaRPr lang="zh-CN" altLang="en-US"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话术：</a:t>
            </a:r>
            <a:r>
              <a:rPr lang="zh-CN" altLang="en-US" dirty="0">
                <a:latin typeface="宋体" panose="02010600030101010101" pitchFamily="2" charset="-122"/>
                <a:ea typeface="+mn-ea"/>
                <a:cs typeface="宋体" panose="02010600030101010101" pitchFamily="2" charset="-122"/>
                <a:sym typeface="+mn-ea"/>
              </a:rPr>
              <a:t>同学们在完成本节课目标之后，还想继续接受更多的拓展任务吗？</a:t>
            </a:r>
            <a:r>
              <a:rPr lang="en-US" altLang="zh-CN" dirty="0">
                <a:latin typeface="宋体" panose="02010600030101010101" pitchFamily="2" charset="-122"/>
                <a:ea typeface="+mn-ea"/>
                <a:cs typeface="宋体" panose="02010600030101010101" pitchFamily="2" charset="-122"/>
                <a:sym typeface="+mn-ea"/>
              </a:rPr>
              <a:t>——</a:t>
            </a:r>
            <a:r>
              <a:rPr lang="zh-CN" altLang="en-US" dirty="0">
                <a:latin typeface="宋体" panose="02010600030101010101" pitchFamily="2" charset="-122"/>
                <a:ea typeface="+mn-ea"/>
                <a:cs typeface="宋体" panose="02010600030101010101" pitchFamily="2" charset="-122"/>
                <a:sym typeface="+mn-ea"/>
              </a:rPr>
              <a:t>同学们可根据拓展延伸的任务要求进行探究。</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a:latin typeface="宋体" panose="02010600030101010101" pitchFamily="2" charset="-122"/>
                <a:ea typeface="+mn-ea"/>
                <a:cs typeface="宋体" panose="02010600030101010101" pitchFamily="2" charset="-122"/>
                <a:sym typeface="+mn-ea"/>
              </a:rPr>
              <a:t>附加：情景说明：</a:t>
            </a:r>
            <a:endParaRPr lang="en-US" altLang="zh-CN" b="1" dirty="0">
              <a:latin typeface="宋体" panose="02010600030101010101" pitchFamily="2" charset="-122"/>
              <a:ea typeface="+mn-ea"/>
              <a:cs typeface="宋体" panose="02010600030101010101" pitchFamily="2" charset="-122"/>
              <a:sym typeface="+mn-ea"/>
            </a:endParaRPr>
          </a:p>
          <a:p>
            <a:r>
              <a:rPr lang="zh-CN" altLang="en-US" sz="1200" dirty="0">
                <a:latin typeface="方正兰亭黑简体" panose="02000000000000000000" pitchFamily="2" charset="-122"/>
                <a:ea typeface="方正兰亭黑简体" panose="02000000000000000000" pitchFamily="2" charset="-122"/>
                <a:sym typeface="+mn-ea"/>
              </a:rPr>
              <a:t>        抓到小偷后，小偷还在狡辩，说道：“小兄弟，我真的是无辜的。”我一边</a:t>
            </a:r>
            <a:r>
              <a:rPr lang="zh-CN" altLang="en-US" sz="1200" dirty="0">
                <a:solidFill>
                  <a:srgbClr val="FF0000"/>
                </a:solidFill>
                <a:latin typeface="方正兰亭黑简体" panose="02000000000000000000" pitchFamily="2" charset="-122"/>
                <a:ea typeface="方正兰亭黑简体" panose="02000000000000000000" pitchFamily="2" charset="-122"/>
                <a:sym typeface="+mn-ea"/>
              </a:rPr>
              <a:t>往前走</a:t>
            </a:r>
            <a:r>
              <a:rPr lang="en-US" altLang="zh-CN" sz="1200" dirty="0">
                <a:solidFill>
                  <a:srgbClr val="FF0000"/>
                </a:solidFill>
                <a:latin typeface="方正兰亭黑简体" panose="02000000000000000000" pitchFamily="2" charset="-122"/>
                <a:ea typeface="方正兰亭黑简体" panose="02000000000000000000" pitchFamily="2" charset="-122"/>
                <a:sym typeface="+mn-ea"/>
              </a:rPr>
              <a:t>0.6m</a:t>
            </a:r>
            <a:r>
              <a:rPr lang="zh-CN" altLang="en-US" sz="1200" dirty="0">
                <a:latin typeface="方正兰亭黑简体" panose="02000000000000000000" pitchFamily="2" charset="-122"/>
                <a:ea typeface="方正兰亭黑简体" panose="02000000000000000000" pitchFamily="2" charset="-122"/>
                <a:sym typeface="+mn-ea"/>
              </a:rPr>
              <a:t>，一边对小偷说：“你别动！” ；</a:t>
            </a:r>
            <a:endParaRPr lang="en-US" altLang="zh-CN" sz="1200" dirty="0">
              <a:latin typeface="方正兰亭黑简体" panose="02000000000000000000" pitchFamily="2" charset="-122"/>
              <a:ea typeface="方正兰亭黑简体" panose="02000000000000000000"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方正兰亭黑简体" panose="02000000000000000000" pitchFamily="2" charset="-122"/>
                <a:ea typeface="方正兰亭黑简体" panose="02000000000000000000" pitchFamily="2" charset="-122"/>
                <a:sym typeface="+mn-ea"/>
              </a:rPr>
              <a:t>        突然，小偷发出呻吟声“我的肚子好痛啊！”，我对这个突发情况有点慌张，连忙问道：“你怎么了？”结果小偷趁我不注意，溜走了，我连忙</a:t>
            </a:r>
            <a:r>
              <a:rPr lang="zh-CN" altLang="en-US" sz="1200" dirty="0">
                <a:solidFill>
                  <a:srgbClr val="FF0000"/>
                </a:solidFill>
                <a:latin typeface="方正兰亭黑简体" panose="02000000000000000000" pitchFamily="2" charset="-122"/>
                <a:ea typeface="方正兰亭黑简体" panose="02000000000000000000" pitchFamily="2" charset="-122"/>
                <a:sym typeface="+mn-ea"/>
              </a:rPr>
              <a:t>向左转</a:t>
            </a:r>
            <a:r>
              <a:rPr lang="en-US" altLang="zh-CN" sz="1200" dirty="0">
                <a:solidFill>
                  <a:srgbClr val="FF0000"/>
                </a:solidFill>
                <a:latin typeface="方正兰亭黑简体" panose="02000000000000000000" pitchFamily="2" charset="-122"/>
                <a:ea typeface="方正兰亭黑简体" panose="02000000000000000000" pitchFamily="2" charset="-122"/>
                <a:sym typeface="+mn-ea"/>
              </a:rPr>
              <a:t>90°</a:t>
            </a:r>
            <a:r>
              <a:rPr lang="zh-CN" altLang="en-US" sz="1200" dirty="0">
                <a:solidFill>
                  <a:srgbClr val="FF0000"/>
                </a:solidFill>
                <a:latin typeface="方正兰亭黑简体" panose="02000000000000000000" pitchFamily="2" charset="-122"/>
                <a:ea typeface="方正兰亭黑简体" panose="02000000000000000000" pitchFamily="2" charset="-122"/>
                <a:sym typeface="+mn-ea"/>
              </a:rPr>
              <a:t>并接着往前走</a:t>
            </a:r>
            <a:r>
              <a:rPr lang="en-US" altLang="zh-CN" sz="1200" dirty="0">
                <a:solidFill>
                  <a:srgbClr val="FF0000"/>
                </a:solidFill>
                <a:latin typeface="方正兰亭黑简体" panose="02000000000000000000" pitchFamily="2" charset="-122"/>
                <a:ea typeface="方正兰亭黑简体" panose="02000000000000000000" pitchFamily="2" charset="-122"/>
                <a:sym typeface="+mn-ea"/>
              </a:rPr>
              <a:t>0.9m</a:t>
            </a:r>
            <a:r>
              <a:rPr lang="zh-CN" altLang="en-US" sz="1200" dirty="0">
                <a:latin typeface="方正兰亭黑简体" panose="02000000000000000000" pitchFamily="2" charset="-122"/>
                <a:ea typeface="方正兰亭黑简体" panose="02000000000000000000" pitchFamily="2" charset="-122"/>
                <a:sym typeface="+mn-ea"/>
              </a:rPr>
              <a:t>追向他！</a:t>
            </a:r>
            <a:endParaRPr lang="en-US" altLang="zh-CN" sz="1200" dirty="0">
              <a:latin typeface="方正兰亭黑简体" panose="02000000000000000000" pitchFamily="2" charset="-122"/>
              <a:ea typeface="方正兰亭黑简体" panose="02000000000000000000" pitchFamily="2" charset="-122"/>
              <a:sym typeface="+mn-ea"/>
            </a:endParaRPr>
          </a:p>
          <a:p>
            <a:r>
              <a:rPr lang="zh-CN" altLang="en-US" sz="1200" dirty="0">
                <a:latin typeface="方正兰亭黑简体" panose="02000000000000000000" pitchFamily="2" charset="-122"/>
                <a:ea typeface="方正兰亭黑简体" panose="02000000000000000000" pitchFamily="2" charset="-122"/>
                <a:sym typeface="+mn-ea"/>
              </a:rPr>
              <a:t>       小偷一边逃走一边嘲笑道：“哈哈哈哈</a:t>
            </a:r>
            <a:r>
              <a:rPr lang="en-US" altLang="zh-CN" sz="1200" dirty="0">
                <a:latin typeface="方正兰亭黑简体" panose="02000000000000000000" pitchFamily="2" charset="-122"/>
                <a:ea typeface="方正兰亭黑简体" panose="02000000000000000000" pitchFamily="2" charset="-122"/>
                <a:sym typeface="+mn-ea"/>
              </a:rPr>
              <a:t>~</a:t>
            </a:r>
            <a:r>
              <a:rPr lang="zh-CN" altLang="en-US" sz="1200" dirty="0">
                <a:latin typeface="方正兰亭黑简体" panose="02000000000000000000" pitchFamily="2" charset="-122"/>
                <a:ea typeface="方正兰亭黑简体" panose="02000000000000000000" pitchFamily="2" charset="-122"/>
                <a:sym typeface="+mn-ea"/>
              </a:rPr>
              <a:t>”我果断一边</a:t>
            </a:r>
            <a:r>
              <a:rPr lang="zh-CN" altLang="en-US" sz="1200" dirty="0">
                <a:solidFill>
                  <a:srgbClr val="FF0000"/>
                </a:solidFill>
                <a:latin typeface="方正兰亭黑简体" panose="02000000000000000000" pitchFamily="2" charset="-122"/>
                <a:ea typeface="方正兰亭黑简体" panose="02000000000000000000" pitchFamily="2" charset="-122"/>
                <a:sym typeface="+mn-ea"/>
              </a:rPr>
              <a:t>往左转</a:t>
            </a:r>
            <a:r>
              <a:rPr lang="en-US" altLang="zh-CN" sz="1200" dirty="0">
                <a:solidFill>
                  <a:srgbClr val="FF0000"/>
                </a:solidFill>
                <a:latin typeface="方正兰亭黑简体" panose="02000000000000000000" pitchFamily="2" charset="-122"/>
                <a:ea typeface="方正兰亭黑简体" panose="02000000000000000000" pitchFamily="2" charset="-122"/>
                <a:sym typeface="+mn-ea"/>
              </a:rPr>
              <a:t>90°</a:t>
            </a:r>
            <a:r>
              <a:rPr lang="zh-CN" altLang="en-US" sz="1200" dirty="0">
                <a:solidFill>
                  <a:srgbClr val="FF0000"/>
                </a:solidFill>
                <a:latin typeface="方正兰亭黑简体" panose="02000000000000000000" pitchFamily="2" charset="-122"/>
                <a:ea typeface="方正兰亭黑简体" panose="02000000000000000000" pitchFamily="2" charset="-122"/>
                <a:sym typeface="+mn-ea"/>
              </a:rPr>
              <a:t>并向前走</a:t>
            </a:r>
            <a:r>
              <a:rPr lang="en-US" altLang="zh-CN" sz="1200" dirty="0">
                <a:solidFill>
                  <a:srgbClr val="FF0000"/>
                </a:solidFill>
                <a:latin typeface="方正兰亭黑简体" panose="02000000000000000000" pitchFamily="2" charset="-122"/>
                <a:ea typeface="方正兰亭黑简体" panose="02000000000000000000" pitchFamily="2" charset="-122"/>
                <a:sym typeface="+mn-ea"/>
              </a:rPr>
              <a:t>0.6m</a:t>
            </a:r>
            <a:r>
              <a:rPr lang="zh-CN" altLang="en-US" sz="1200" dirty="0">
                <a:latin typeface="方正兰亭黑简体" panose="02000000000000000000" pitchFamily="2" charset="-122"/>
                <a:ea typeface="方正兰亭黑简体" panose="02000000000000000000" pitchFamily="2" charset="-122"/>
                <a:sym typeface="+mn-ea"/>
              </a:rPr>
              <a:t>追上去，一边发射水晶弹，最后抓住他并说“你还是逃不出我的手掌心。”将他</a:t>
            </a:r>
            <a:r>
              <a:rPr lang="zh-CN" altLang="en-US" sz="1200" dirty="0">
                <a:solidFill>
                  <a:srgbClr val="FF0000"/>
                </a:solidFill>
                <a:latin typeface="方正兰亭黑简体" panose="02000000000000000000" pitchFamily="2" charset="-122"/>
                <a:ea typeface="方正兰亭黑简体" panose="02000000000000000000" pitchFamily="2" charset="-122"/>
                <a:sym typeface="+mn-ea"/>
              </a:rPr>
              <a:t>向左转</a:t>
            </a:r>
            <a:r>
              <a:rPr lang="en-US" altLang="zh-CN" sz="1200" dirty="0">
                <a:solidFill>
                  <a:srgbClr val="FF0000"/>
                </a:solidFill>
                <a:latin typeface="方正兰亭黑简体" panose="02000000000000000000" pitchFamily="2" charset="-122"/>
                <a:ea typeface="方正兰亭黑简体" panose="02000000000000000000" pitchFamily="2" charset="-122"/>
                <a:sym typeface="+mn-ea"/>
              </a:rPr>
              <a:t>90°</a:t>
            </a:r>
            <a:r>
              <a:rPr lang="zh-CN" altLang="en-US" sz="1200" dirty="0">
                <a:solidFill>
                  <a:srgbClr val="FF0000"/>
                </a:solidFill>
                <a:latin typeface="方正兰亭黑简体" panose="02000000000000000000" pitchFamily="2" charset="-122"/>
                <a:ea typeface="方正兰亭黑简体" panose="02000000000000000000" pitchFamily="2" charset="-122"/>
                <a:sym typeface="+mn-ea"/>
              </a:rPr>
              <a:t>并向前走</a:t>
            </a:r>
            <a:r>
              <a:rPr lang="en-US" altLang="zh-CN" sz="1200" dirty="0">
                <a:solidFill>
                  <a:srgbClr val="FF0000"/>
                </a:solidFill>
                <a:latin typeface="方正兰亭黑简体" panose="02000000000000000000" pitchFamily="2" charset="-122"/>
                <a:ea typeface="方正兰亭黑简体" panose="02000000000000000000" pitchFamily="2" charset="-122"/>
                <a:sym typeface="+mn-ea"/>
              </a:rPr>
              <a:t>0.3m</a:t>
            </a:r>
            <a:r>
              <a:rPr lang="zh-CN" altLang="en-US" sz="1200" dirty="0">
                <a:latin typeface="方正兰亭黑简体" panose="02000000000000000000" pitchFamily="2" charset="-122"/>
                <a:ea typeface="方正兰亭黑简体" panose="02000000000000000000" pitchFamily="2" charset="-122"/>
                <a:sym typeface="+mn-ea"/>
              </a:rPr>
              <a:t>带到门口。</a:t>
            </a:r>
            <a:endParaRPr lang="en-US" altLang="zh-CN" sz="1200" dirty="0">
              <a:latin typeface="Open Sans" panose="020B0606030504020204" pitchFamily="34" charset="0"/>
              <a:ea typeface="Open Sans" panose="020B0606030504020204" pitchFamily="34" charset="0"/>
              <a:cs typeface="Open Sans" panose="020B0606030504020204" pitchFamily="34" charset="0"/>
            </a:endParaRPr>
          </a:p>
          <a:p>
            <a:endParaRPr lang="zh-CN" altLang="en-US" dirty="0"/>
          </a:p>
          <a:p>
            <a:endParaRPr lang="zh-CN" altLang="en-US" b="1" dirty="0">
              <a:latin typeface="宋体" panose="02010600030101010101" pitchFamily="2" charset="-122"/>
              <a:ea typeface="+mn-ea"/>
              <a:cs typeface="宋体" panose="02010600030101010101" pitchFamily="2" charset="-122"/>
              <a:sym typeface="+mn-ea"/>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37044203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latin typeface="宋体" panose="02010600030101010101" pitchFamily="2" charset="-122"/>
                <a:ea typeface="+mn-ea"/>
                <a:cs typeface="宋体" panose="02010600030101010101" pitchFamily="2" charset="-122"/>
                <a:sym typeface="+mn-ea"/>
              </a:rPr>
              <a:t>时长：</a:t>
            </a:r>
            <a:r>
              <a:rPr lang="en-US" altLang="zh-CN" dirty="0">
                <a:latin typeface="宋体" panose="02010600030101010101" pitchFamily="2" charset="-122"/>
                <a:ea typeface="+mn-ea"/>
                <a:cs typeface="宋体" panose="02010600030101010101" pitchFamily="2" charset="-122"/>
                <a:sym typeface="+mn-ea"/>
              </a:rPr>
              <a:t>5min</a:t>
            </a:r>
            <a:endParaRPr lang="en-US" altLang="zh-CN"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内容：</a:t>
            </a:r>
            <a:r>
              <a:rPr lang="zh-CN" altLang="en-US" dirty="0">
                <a:latin typeface="宋体" panose="02010600030101010101" pitchFamily="2" charset="-122"/>
                <a:ea typeface="+mn-ea"/>
                <a:cs typeface="宋体" panose="02010600030101010101" pitchFamily="2" charset="-122"/>
                <a:sym typeface="+mn-ea"/>
              </a:rPr>
              <a:t>拓展延伸</a:t>
            </a:r>
            <a:endParaRPr lang="zh-CN" altLang="en-US"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注意：</a:t>
            </a:r>
            <a:r>
              <a:rPr lang="zh-CN" altLang="en-US" dirty="0">
                <a:latin typeface="宋体" panose="02010600030101010101" pitchFamily="2" charset="-122"/>
                <a:ea typeface="+mn-ea"/>
                <a:cs typeface="宋体" panose="02010600030101010101" pitchFamily="2" charset="-122"/>
                <a:sym typeface="+mn-ea"/>
              </a:rPr>
              <a:t>上课教师注意把控课堂，注意学生安全，教师可根据上课时间，自行安排拓展延伸的任务</a:t>
            </a:r>
            <a:endParaRPr lang="zh-CN" altLang="en-US"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sym typeface="+mn-ea"/>
              </a:rPr>
              <a:t>话术：</a:t>
            </a:r>
            <a:r>
              <a:rPr lang="zh-CN" altLang="en-US" dirty="0">
                <a:latin typeface="宋体" panose="02010600030101010101" pitchFamily="2" charset="-122"/>
                <a:ea typeface="+mn-ea"/>
                <a:cs typeface="宋体" panose="02010600030101010101" pitchFamily="2" charset="-122"/>
                <a:sym typeface="+mn-ea"/>
              </a:rPr>
              <a:t>同学们完成拓展延伸后，来看看老师给的参考程序吧！</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37605489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1" kern="1200" dirty="0">
                <a:solidFill>
                  <a:schemeClr val="tx1"/>
                </a:solidFill>
                <a:effectLst/>
                <a:latin typeface="+mn-lt"/>
                <a:ea typeface="+mn-ea"/>
                <a:cs typeface="+mn-cs"/>
              </a:rPr>
              <a:t>时长：</a:t>
            </a:r>
            <a:r>
              <a:rPr lang="en-US" altLang="zh-CN" sz="1200" b="0" kern="1200" dirty="0">
                <a:solidFill>
                  <a:schemeClr val="tx1"/>
                </a:solidFill>
                <a:effectLst/>
                <a:latin typeface="+mn-lt"/>
                <a:ea typeface="+mn-ea"/>
                <a:cs typeface="+mn-cs"/>
              </a:rPr>
              <a:t>5</a:t>
            </a:r>
            <a:r>
              <a:rPr lang="en-US" altLang="zh-CN" sz="1200" kern="1200" dirty="0">
                <a:solidFill>
                  <a:schemeClr val="tx1"/>
                </a:solidFill>
                <a:effectLst/>
                <a:latin typeface="+mn-lt"/>
                <a:ea typeface="+mn-ea"/>
                <a:cs typeface="+mn-cs"/>
              </a:rPr>
              <a:t>min</a:t>
            </a:r>
            <a:endParaRPr lang="zh-CN" altLang="zh-CN" sz="1200"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内容：</a:t>
            </a:r>
            <a:r>
              <a:rPr lang="zh-CN" altLang="en-US" sz="1200" b="0" kern="1200" dirty="0">
                <a:solidFill>
                  <a:schemeClr val="tx1"/>
                </a:solidFill>
                <a:effectLst/>
                <a:latin typeface="+mn-lt"/>
                <a:ea typeface="+mn-ea"/>
                <a:cs typeface="+mn-cs"/>
              </a:rPr>
              <a:t>工程日志</a:t>
            </a:r>
            <a:endParaRPr lang="en-US" altLang="zh-CN" sz="1200" kern="1200" dirty="0">
              <a:solidFill>
                <a:schemeClr val="tx1"/>
              </a:solidFill>
              <a:effectLst/>
              <a:latin typeface="+mn-lt"/>
              <a:ea typeface="+mn-ea"/>
              <a:cs typeface="+mn-cs"/>
            </a:endParaRPr>
          </a:p>
          <a:p>
            <a:r>
              <a:rPr lang="zh-CN" altLang="en-US" sz="1200" b="1" kern="1200" dirty="0">
                <a:solidFill>
                  <a:schemeClr val="tx1"/>
                </a:solidFill>
                <a:effectLst/>
                <a:latin typeface="宋体" panose="02010600030101010101" pitchFamily="2" charset="-122"/>
                <a:ea typeface="+mn-ea"/>
                <a:cs typeface="宋体" panose="02010600030101010101" pitchFamily="2" charset="-122"/>
              </a:rPr>
              <a:t>注意：</a:t>
            </a:r>
            <a:r>
              <a:rPr lang="zh-CN" altLang="en-US" sz="1200" b="0" kern="1200" dirty="0">
                <a:solidFill>
                  <a:schemeClr val="tx1"/>
                </a:solidFill>
                <a:effectLst/>
                <a:latin typeface="宋体" panose="02010600030101010101" pitchFamily="2" charset="-122"/>
                <a:ea typeface="+mn-ea"/>
                <a:cs typeface="宋体" panose="02010600030101010101" pitchFamily="2" charset="-122"/>
              </a:rPr>
              <a:t>鼓励学生将今天学习的内容进行记录，完成工程日志；</a:t>
            </a:r>
            <a:endParaRPr lang="zh-CN" altLang="zh-CN" sz="1200" b="0" kern="1200" dirty="0">
              <a:solidFill>
                <a:schemeClr val="tx1"/>
              </a:solidFill>
              <a:effectLst/>
              <a:latin typeface="宋体" panose="02010600030101010101" pitchFamily="2" charset="-122"/>
              <a:ea typeface="+mn-ea"/>
              <a:cs typeface="宋体" panose="02010600030101010101" pitchFamily="2" charset="-122"/>
            </a:endParaRPr>
          </a:p>
          <a:p>
            <a:r>
              <a:rPr lang="zh-CN" altLang="zh-CN" sz="1200" b="1" kern="1200" dirty="0">
                <a:solidFill>
                  <a:schemeClr val="tx1"/>
                </a:solidFill>
                <a:effectLst/>
                <a:latin typeface="宋体" panose="02010600030101010101" pitchFamily="2" charset="-122"/>
                <a:ea typeface="+mn-ea"/>
                <a:cs typeface="宋体" panose="02010600030101010101" pitchFamily="2" charset="-122"/>
              </a:rPr>
              <a:t>话术：</a:t>
            </a:r>
            <a:r>
              <a:rPr lang="zh-CN" altLang="en-US" dirty="0"/>
              <a:t>我把受伤的小偷在角落里围堵着，并且通过录制自定义音频，跟小偷进行喊话，期间虽然我还很紧张，但是我有水晶弹可以攻击他，还能通过底盘快速移动，我一点也不害怕他；小偷非常狡猾，经过一番斗智斗勇，我还是成功抓住小偷；站在废车厂门口，我要怎么把小偷送去警察局呢？</a:t>
            </a:r>
          </a:p>
          <a:p>
            <a:pPr>
              <a:lnSpc>
                <a:spcPct val="150000"/>
              </a:lnSpc>
            </a:pPr>
            <a:r>
              <a:rPr lang="zh-CN" altLang="en-US" sz="1200" b="1" dirty="0">
                <a:latin typeface="宋体" panose="02010600030101010101" pitchFamily="2" charset="-122"/>
                <a:ea typeface="+mn-ea"/>
              </a:rPr>
              <a:t>强调：</a:t>
            </a:r>
            <a:r>
              <a:rPr lang="zh-CN" altLang="en-US" sz="1200" dirty="0">
                <a:latin typeface="宋体" panose="02010600030101010101" pitchFamily="2" charset="-122"/>
                <a:ea typeface="+mn-ea"/>
              </a:rPr>
              <a:t>本页最后的会有一个动图，可自动播放进行课程</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24957417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25763" y="850900"/>
            <a:ext cx="4084637" cy="22971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3612948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25763" y="850900"/>
            <a:ext cx="4084637" cy="2297113"/>
          </a:xfrm>
        </p:spPr>
      </p:sp>
      <p:sp>
        <p:nvSpPr>
          <p:cNvPr id="3" name="备注占位符 2"/>
          <p:cNvSpPr>
            <a:spLocks noGrp="1"/>
          </p:cNvSpPr>
          <p:nvPr>
            <p:ph type="body" idx="1"/>
          </p:nvPr>
        </p:nvSpPr>
        <p:spPr/>
        <p:txBody>
          <a:bodyPr/>
          <a:lstStyle/>
          <a:p>
            <a:r>
              <a:rPr lang="zh-CN" altLang="zh-CN" sz="1200" b="1" kern="1200" dirty="0">
                <a:solidFill>
                  <a:schemeClr val="tx1"/>
                </a:solidFill>
                <a:effectLst/>
                <a:latin typeface="宋体" panose="02010600030101010101" pitchFamily="2" charset="-122"/>
                <a:ea typeface="+mn-ea"/>
                <a:cs typeface="宋体" panose="02010600030101010101" pitchFamily="2" charset="-122"/>
              </a:rPr>
              <a:t>时长：</a:t>
            </a:r>
            <a:r>
              <a:rPr lang="en-US" altLang="zh-CN" sz="1200" kern="1200" dirty="0">
                <a:solidFill>
                  <a:schemeClr val="tx1"/>
                </a:solidFill>
                <a:effectLst/>
                <a:latin typeface="宋体" panose="02010600030101010101" pitchFamily="2" charset="-122"/>
                <a:ea typeface="+mn-ea"/>
                <a:cs typeface="宋体" panose="02010600030101010101" pitchFamily="2" charset="-122"/>
              </a:rPr>
              <a:t>5min</a:t>
            </a:r>
            <a:endParaRPr lang="zh-CN" altLang="zh-CN" sz="1200" kern="1200" dirty="0">
              <a:solidFill>
                <a:schemeClr val="tx1"/>
              </a:solidFill>
              <a:effectLst/>
              <a:latin typeface="宋体" panose="02010600030101010101" pitchFamily="2" charset="-122"/>
              <a:ea typeface="+mn-ea"/>
              <a:cs typeface="宋体" panose="02010600030101010101" pitchFamily="2" charset="-122"/>
            </a:endParaRPr>
          </a:p>
          <a:p>
            <a:r>
              <a:rPr lang="zh-CN" altLang="zh-CN" sz="1200" b="1" kern="1200" dirty="0">
                <a:solidFill>
                  <a:schemeClr val="tx1"/>
                </a:solidFill>
                <a:effectLst/>
                <a:latin typeface="宋体" panose="02010600030101010101" pitchFamily="2" charset="-122"/>
                <a:ea typeface="+mn-ea"/>
                <a:cs typeface="宋体" panose="02010600030101010101" pitchFamily="2" charset="-122"/>
              </a:rPr>
              <a:t>内容：</a:t>
            </a:r>
            <a:r>
              <a:rPr lang="zh-CN" altLang="en-US" sz="1200" b="0" kern="1200" dirty="0">
                <a:solidFill>
                  <a:schemeClr val="tx1"/>
                </a:solidFill>
                <a:effectLst/>
                <a:latin typeface="宋体" panose="02010600030101010101" pitchFamily="2" charset="-122"/>
                <a:ea typeface="+mn-ea"/>
                <a:cs typeface="宋体" panose="02010600030101010101" pitchFamily="2" charset="-122"/>
              </a:rPr>
              <a:t>课程引入</a:t>
            </a:r>
            <a:endParaRPr lang="en-US" altLang="zh-CN" sz="1200" b="0" kern="1200" dirty="0">
              <a:solidFill>
                <a:schemeClr val="tx1"/>
              </a:solidFill>
              <a:effectLst/>
              <a:latin typeface="宋体" panose="02010600030101010101" pitchFamily="2" charset="-122"/>
              <a:ea typeface="+mn-ea"/>
              <a:cs typeface="宋体" panose="02010600030101010101" pitchFamily="2" charset="-122"/>
            </a:endParaRPr>
          </a:p>
          <a:p>
            <a:r>
              <a:rPr lang="zh-CN" altLang="en-US" sz="1200" b="1" kern="1200" dirty="0">
                <a:solidFill>
                  <a:schemeClr val="tx1"/>
                </a:solidFill>
                <a:effectLst/>
                <a:latin typeface="宋体" panose="02010600030101010101" pitchFamily="2" charset="-122"/>
                <a:ea typeface="+mn-ea"/>
                <a:cs typeface="宋体" panose="02010600030101010101" pitchFamily="2" charset="-122"/>
              </a:rPr>
              <a:t>注意：</a:t>
            </a:r>
            <a:r>
              <a:rPr lang="zh-CN" altLang="en-US" sz="1200" b="0" kern="1200" dirty="0">
                <a:solidFill>
                  <a:schemeClr val="tx1"/>
                </a:solidFill>
                <a:effectLst/>
                <a:latin typeface="宋体" panose="02010600030101010101" pitchFamily="2" charset="-122"/>
                <a:ea typeface="+mn-ea"/>
                <a:cs typeface="宋体" panose="02010600030101010101" pitchFamily="2" charset="-122"/>
              </a:rPr>
              <a:t>播放课前引入音频</a:t>
            </a:r>
            <a:endParaRPr lang="en-US" altLang="zh-CN" sz="1200" b="0" kern="1200" dirty="0">
              <a:solidFill>
                <a:schemeClr val="tx1"/>
              </a:solidFill>
              <a:effectLst/>
              <a:latin typeface="宋体" panose="02010600030101010101" pitchFamily="2" charset="-122"/>
              <a:ea typeface="+mn-ea"/>
              <a:cs typeface="宋体" panose="02010600030101010101" pitchFamily="2" charset="-122"/>
            </a:endParaRPr>
          </a:p>
          <a:p>
            <a:pPr>
              <a:lnSpc>
                <a:spcPct val="150000"/>
              </a:lnSpc>
            </a:pPr>
            <a:r>
              <a:rPr lang="zh-CN" altLang="zh-CN" sz="1200" b="1" kern="1200" dirty="0">
                <a:solidFill>
                  <a:schemeClr val="tx1"/>
                </a:solidFill>
                <a:effectLst/>
                <a:latin typeface="宋体" panose="02010600030101010101" pitchFamily="2" charset="-122"/>
                <a:ea typeface="+mn-ea"/>
                <a:cs typeface="宋体" panose="02010600030101010101" pitchFamily="2" charset="-122"/>
              </a:rPr>
              <a:t>话术：</a:t>
            </a:r>
            <a:r>
              <a:rPr lang="zh-CN" altLang="en-US" sz="1200" dirty="0">
                <a:latin typeface="方正兰亭黑简体" panose="02000000000000000000" pitchFamily="2" charset="-122"/>
                <a:ea typeface="方正兰亭黑简体" panose="02000000000000000000" pitchFamily="2" charset="-122"/>
                <a:sym typeface="字魂59号-创粗黑" panose="00000500000000000000" pitchFamily="2" charset="-122"/>
              </a:rPr>
              <a:t>当我在废车厂的角落找到小偷，并朝他发射子弹后，小偷受伤了，开始有点警惕的看着我，并朝我喊话，这时我要怎么回答他呢？</a:t>
            </a:r>
            <a:endParaRPr lang="zh-CN"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838915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25763" y="850900"/>
            <a:ext cx="4084637" cy="22971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2230427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1" kern="1200" dirty="0">
                <a:solidFill>
                  <a:schemeClr val="tx1"/>
                </a:solidFill>
                <a:effectLst/>
                <a:latin typeface="宋体" panose="02010600030101010101" pitchFamily="2" charset="-122"/>
                <a:ea typeface="+mn-ea"/>
                <a:cs typeface="宋体" panose="02010600030101010101" pitchFamily="2" charset="-122"/>
              </a:rPr>
              <a:t>时长：</a:t>
            </a:r>
            <a:r>
              <a:rPr lang="en-US" altLang="zh-CN" sz="1200" kern="1200" dirty="0">
                <a:solidFill>
                  <a:schemeClr val="tx1"/>
                </a:solidFill>
                <a:effectLst/>
                <a:latin typeface="宋体" panose="02010600030101010101" pitchFamily="2" charset="-122"/>
                <a:ea typeface="+mn-ea"/>
                <a:cs typeface="宋体" panose="02010600030101010101" pitchFamily="2" charset="-122"/>
              </a:rPr>
              <a:t>5min</a:t>
            </a:r>
            <a:endParaRPr lang="zh-CN" altLang="zh-CN" sz="1200" kern="1200" dirty="0">
              <a:solidFill>
                <a:schemeClr val="tx1"/>
              </a:solidFill>
              <a:effectLst/>
              <a:latin typeface="宋体" panose="02010600030101010101" pitchFamily="2" charset="-122"/>
              <a:ea typeface="+mn-ea"/>
              <a:cs typeface="宋体" panose="02010600030101010101" pitchFamily="2" charset="-122"/>
            </a:endParaRPr>
          </a:p>
          <a:p>
            <a:r>
              <a:rPr lang="zh-CN" altLang="zh-CN" sz="1200" b="1" kern="1200" dirty="0">
                <a:solidFill>
                  <a:schemeClr val="tx1"/>
                </a:solidFill>
                <a:effectLst/>
                <a:latin typeface="宋体" panose="02010600030101010101" pitchFamily="2" charset="-122"/>
                <a:ea typeface="+mn-ea"/>
                <a:cs typeface="宋体" panose="02010600030101010101" pitchFamily="2" charset="-122"/>
              </a:rPr>
              <a:t>内容：</a:t>
            </a:r>
            <a:r>
              <a:rPr lang="zh-CN" altLang="en-US" sz="1200" b="0" kern="1200" dirty="0">
                <a:solidFill>
                  <a:schemeClr val="tx1"/>
                </a:solidFill>
                <a:effectLst/>
                <a:latin typeface="宋体" panose="02010600030101010101" pitchFamily="2" charset="-122"/>
                <a:ea typeface="+mn-ea"/>
                <a:cs typeface="宋体" panose="02010600030101010101" pitchFamily="2" charset="-122"/>
              </a:rPr>
              <a:t>提出问题</a:t>
            </a:r>
            <a:r>
              <a:rPr lang="en-US" altLang="zh-CN" sz="1200" b="0" kern="1200" dirty="0">
                <a:solidFill>
                  <a:schemeClr val="tx1"/>
                </a:solidFill>
                <a:effectLst/>
                <a:latin typeface="宋体" panose="02010600030101010101" pitchFamily="2" charset="-122"/>
                <a:ea typeface="+mn-ea"/>
                <a:cs typeface="宋体" panose="02010600030101010101" pitchFamily="2" charset="-122"/>
              </a:rPr>
              <a:t>-PBL——</a:t>
            </a:r>
            <a:r>
              <a:rPr lang="zh-CN" altLang="en-US" sz="1200" b="0" kern="1200" dirty="0">
                <a:solidFill>
                  <a:schemeClr val="tx1"/>
                </a:solidFill>
                <a:effectLst/>
                <a:latin typeface="宋体" panose="02010600030101010101" pitchFamily="2" charset="-122"/>
                <a:ea typeface="+mn-ea"/>
                <a:cs typeface="宋体" panose="02010600030101010101" pitchFamily="2" charset="-122"/>
              </a:rPr>
              <a:t>我该</a:t>
            </a:r>
            <a:r>
              <a:rPr lang="zh-CN" altLang="en-US" sz="1200" kern="1200" dirty="0">
                <a:solidFill>
                  <a:schemeClr val="tx1"/>
                </a:solidFill>
                <a:effectLst/>
                <a:latin typeface="宋体" panose="02010600030101010101" pitchFamily="2" charset="-122"/>
                <a:ea typeface="+mn-ea"/>
                <a:cs typeface="宋体" panose="02010600030101010101" pitchFamily="2" charset="-122"/>
              </a:rPr>
              <a:t>如何回答他呢？</a:t>
            </a:r>
            <a:endParaRPr lang="en-US" altLang="zh-CN" sz="1200" kern="1200" dirty="0">
              <a:solidFill>
                <a:schemeClr val="tx1"/>
              </a:solidFill>
              <a:effectLst/>
              <a:latin typeface="宋体" panose="02010600030101010101" pitchFamily="2" charset="-122"/>
              <a:ea typeface="+mn-ea"/>
              <a:cs typeface="宋体" panose="02010600030101010101" pitchFamily="2" charset="-122"/>
            </a:endParaRPr>
          </a:p>
          <a:p>
            <a:r>
              <a:rPr lang="zh-CN" altLang="zh-CN" sz="1200" b="1" kern="1200" dirty="0">
                <a:solidFill>
                  <a:schemeClr val="tx1"/>
                </a:solidFill>
                <a:effectLst/>
                <a:latin typeface="宋体" panose="02010600030101010101" pitchFamily="2" charset="-122"/>
                <a:ea typeface="+mn-ea"/>
                <a:cs typeface="宋体" panose="02010600030101010101" pitchFamily="2" charset="-122"/>
              </a:rPr>
              <a:t>话术：</a:t>
            </a:r>
            <a:r>
              <a:rPr lang="zh-CN" altLang="en-US" sz="1200" b="0" kern="1200" dirty="0">
                <a:solidFill>
                  <a:schemeClr val="tx1"/>
                </a:solidFill>
                <a:effectLst/>
                <a:latin typeface="宋体" panose="02010600030101010101" pitchFamily="2" charset="-122"/>
                <a:ea typeface="+mn-ea"/>
                <a:cs typeface="宋体" panose="02010600030101010101" pitchFamily="2" charset="-122"/>
              </a:rPr>
              <a:t>小偷对着我喊，</a:t>
            </a:r>
            <a:r>
              <a:rPr lang="zh-CN" altLang="en-US" sz="1200" dirty="0">
                <a:latin typeface="方正兰亭黑简体" panose="02000000000000000000" pitchFamily="2" charset="-122"/>
                <a:ea typeface="方正兰亭黑简体" panose="02000000000000000000" pitchFamily="2" charset="-122"/>
                <a:sym typeface="字魂59号-创粗黑" panose="00000500000000000000" pitchFamily="2" charset="-122"/>
              </a:rPr>
              <a:t>我有个冲动想要回答他，但是我还不清楚我自己怎么回答他，那可怎么办呢？</a:t>
            </a:r>
            <a:r>
              <a:rPr lang="zh-CN" altLang="en-US" sz="1200" b="0" kern="1200" dirty="0">
                <a:solidFill>
                  <a:schemeClr val="tx1"/>
                </a:solidFill>
                <a:effectLst/>
                <a:latin typeface="宋体" panose="02010600030101010101" pitchFamily="2" charset="-122"/>
                <a:ea typeface="+mn-ea"/>
                <a:cs typeface="宋体" panose="02010600030101010101" pitchFamily="2" charset="-122"/>
              </a:rPr>
              <a:t>那有没有同学还知道可以发出声音的地方是在哪里呢？（提问学生）</a:t>
            </a:r>
            <a:endParaRPr lang="en-US" altLang="zh-CN" sz="1200" b="0" kern="1200" dirty="0">
              <a:solidFill>
                <a:schemeClr val="tx1"/>
              </a:solidFill>
              <a:effectLst/>
              <a:latin typeface="宋体" panose="02010600030101010101" pitchFamily="2" charset="-122"/>
              <a:ea typeface="+mn-ea"/>
              <a:cs typeface="宋体" panose="02010600030101010101" pitchFamily="2" charset="-122"/>
            </a:endParaRPr>
          </a:p>
          <a:p>
            <a:r>
              <a:rPr lang="zh-CN" altLang="en-US" sz="1200" b="0" kern="1200" dirty="0">
                <a:solidFill>
                  <a:schemeClr val="tx1"/>
                </a:solidFill>
                <a:effectLst/>
                <a:latin typeface="宋体" panose="02010600030101010101" pitchFamily="2" charset="-122"/>
                <a:ea typeface="+mn-ea"/>
              </a:rPr>
              <a:t>对了就是扬声器，我们就通过扬声器发出声音，那我怎么用自己的话回答小偷呢？</a:t>
            </a:r>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2679998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25763" y="850900"/>
            <a:ext cx="4084637" cy="22971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2674111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1" kern="1200" dirty="0">
                <a:solidFill>
                  <a:schemeClr val="tx1"/>
                </a:solidFill>
                <a:effectLst/>
                <a:latin typeface="宋体" panose="02010600030101010101" pitchFamily="2" charset="-122"/>
                <a:ea typeface="+mn-ea"/>
                <a:cs typeface="宋体" panose="02010600030101010101" pitchFamily="2" charset="-122"/>
              </a:rPr>
              <a:t>时长：</a:t>
            </a:r>
            <a:r>
              <a:rPr lang="en-US" altLang="zh-CN" sz="1200" b="0" kern="1200" dirty="0">
                <a:solidFill>
                  <a:schemeClr val="tx1"/>
                </a:solidFill>
                <a:effectLst/>
                <a:latin typeface="宋体" panose="02010600030101010101" pitchFamily="2" charset="-122"/>
                <a:ea typeface="+mn-ea"/>
                <a:cs typeface="宋体" panose="02010600030101010101" pitchFamily="2" charset="-122"/>
              </a:rPr>
              <a:t>3m</a:t>
            </a:r>
            <a:r>
              <a:rPr lang="en-US" altLang="zh-CN" sz="1200" kern="1200" dirty="0">
                <a:solidFill>
                  <a:schemeClr val="tx1"/>
                </a:solidFill>
                <a:effectLst/>
                <a:latin typeface="宋体" panose="02010600030101010101" pitchFamily="2" charset="-122"/>
                <a:ea typeface="+mn-ea"/>
                <a:cs typeface="宋体" panose="02010600030101010101" pitchFamily="2" charset="-122"/>
              </a:rPr>
              <a:t>in</a:t>
            </a:r>
            <a:endParaRPr lang="zh-CN" altLang="zh-CN" sz="1200" kern="1200" dirty="0">
              <a:solidFill>
                <a:schemeClr val="tx1"/>
              </a:solidFill>
              <a:effectLst/>
              <a:latin typeface="宋体" panose="02010600030101010101" pitchFamily="2" charset="-122"/>
              <a:ea typeface="+mn-ea"/>
              <a:cs typeface="宋体" panose="02010600030101010101" pitchFamily="2" charset="-122"/>
            </a:endParaRPr>
          </a:p>
          <a:p>
            <a:r>
              <a:rPr lang="zh-CN" altLang="zh-CN" sz="1200" b="1" kern="1200" dirty="0">
                <a:solidFill>
                  <a:schemeClr val="tx1"/>
                </a:solidFill>
                <a:effectLst/>
                <a:latin typeface="宋体" panose="02010600030101010101" pitchFamily="2" charset="-122"/>
                <a:ea typeface="+mn-ea"/>
                <a:cs typeface="宋体" panose="02010600030101010101" pitchFamily="2" charset="-122"/>
              </a:rPr>
              <a:t>内容：</a:t>
            </a:r>
            <a:r>
              <a:rPr lang="zh-CN" altLang="en-US" sz="1200" b="0" kern="1200" dirty="0">
                <a:solidFill>
                  <a:schemeClr val="tx1"/>
                </a:solidFill>
                <a:effectLst/>
                <a:latin typeface="宋体" panose="02010600030101010101" pitchFamily="2" charset="-122"/>
                <a:ea typeface="+mn-ea"/>
                <a:cs typeface="宋体" panose="02010600030101010101" pitchFamily="2" charset="-122"/>
              </a:rPr>
              <a:t>复习回顾</a:t>
            </a:r>
            <a:endParaRPr lang="en-US" altLang="zh-CN" sz="1200" b="0" kern="1200" dirty="0">
              <a:solidFill>
                <a:schemeClr val="tx1"/>
              </a:solidFill>
              <a:effectLst/>
              <a:latin typeface="宋体" panose="02010600030101010101" pitchFamily="2" charset="-122"/>
              <a:ea typeface="+mn-ea"/>
              <a:cs typeface="宋体" panose="02010600030101010101" pitchFamily="2" charset="-122"/>
            </a:endParaRPr>
          </a:p>
          <a:p>
            <a:r>
              <a:rPr lang="zh-CN" altLang="en-US" sz="1200" b="1" kern="1200" dirty="0">
                <a:solidFill>
                  <a:schemeClr val="tx1"/>
                </a:solidFill>
                <a:effectLst/>
                <a:latin typeface="宋体" panose="02010600030101010101" pitchFamily="2" charset="-122"/>
                <a:ea typeface="+mn-ea"/>
                <a:cs typeface="宋体" panose="02010600030101010101" pitchFamily="2" charset="-122"/>
              </a:rPr>
              <a:t>注意：</a:t>
            </a:r>
            <a:r>
              <a:rPr lang="zh-CN" altLang="en-US" sz="1200" kern="1200" dirty="0">
                <a:solidFill>
                  <a:schemeClr val="tx1"/>
                </a:solidFill>
                <a:effectLst/>
                <a:latin typeface="宋体" panose="02010600030101010101" pitchFamily="2" charset="-122"/>
                <a:ea typeface="+mn-ea"/>
                <a:cs typeface="宋体" panose="02010600030101010101" pitchFamily="2" charset="-122"/>
              </a:rPr>
              <a:t>多与学生互动，可以打开编程页面等进行开始说明，可以不一一实验</a:t>
            </a:r>
            <a:endParaRPr lang="en-US" altLang="zh-CN" sz="1200" kern="1200" dirty="0">
              <a:solidFill>
                <a:schemeClr val="tx1"/>
              </a:solidFill>
              <a:effectLst/>
              <a:latin typeface="宋体" panose="02010600030101010101" pitchFamily="2" charset="-122"/>
              <a:ea typeface="+mn-ea"/>
              <a:cs typeface="宋体" panose="02010600030101010101" pitchFamily="2" charset="-122"/>
            </a:endParaRPr>
          </a:p>
          <a:p>
            <a:pPr marL="0" marR="0" indent="0" algn="l" defTabSz="914400" rtl="0" eaLnBrk="1" fontAlgn="auto" latinLnBrk="0" hangingPunct="1">
              <a:lnSpc>
                <a:spcPct val="200000"/>
              </a:lnSpc>
              <a:spcBef>
                <a:spcPts val="0"/>
              </a:spcBef>
              <a:spcAft>
                <a:spcPts val="0"/>
              </a:spcAft>
              <a:buClrTx/>
              <a:buSzTx/>
              <a:buFontTx/>
              <a:buNone/>
              <a:tabLst/>
              <a:defRPr/>
            </a:pPr>
            <a:r>
              <a:rPr lang="zh-CN" altLang="zh-CN" sz="1200" b="1" kern="1200" dirty="0">
                <a:solidFill>
                  <a:schemeClr val="tx1"/>
                </a:solidFill>
                <a:effectLst/>
                <a:latin typeface="宋体" panose="02010600030101010101" pitchFamily="2" charset="-122"/>
                <a:ea typeface="+mn-ea"/>
                <a:cs typeface="宋体" panose="02010600030101010101" pitchFamily="2" charset="-122"/>
              </a:rPr>
              <a:t>话术：</a:t>
            </a:r>
            <a:r>
              <a:rPr lang="zh-CN" altLang="en-US" sz="1200" b="0" kern="1200" dirty="0">
                <a:solidFill>
                  <a:schemeClr val="tx1"/>
                </a:solidFill>
                <a:effectLst/>
                <a:latin typeface="宋体" panose="02010600030101010101" pitchFamily="2" charset="-122"/>
                <a:ea typeface="+mn-ea"/>
                <a:cs typeface="宋体" panose="02010600030101010101" pitchFamily="2" charset="-122"/>
              </a:rPr>
              <a:t>复习线程部分</a:t>
            </a:r>
            <a:r>
              <a:rPr lang="en-US" altLang="zh-CN" sz="1200" b="0" kern="1200" dirty="0">
                <a:solidFill>
                  <a:schemeClr val="tx1"/>
                </a:solidFill>
                <a:effectLst/>
                <a:latin typeface="宋体" panose="02010600030101010101" pitchFamily="2" charset="-122"/>
                <a:ea typeface="+mn-ea"/>
                <a:cs typeface="宋体" panose="02010600030101010101" pitchFamily="2" charset="-122"/>
              </a:rPr>
              <a:t>——</a:t>
            </a:r>
            <a:r>
              <a:rPr lang="zh-CN" altLang="en-US" sz="1200" b="0" kern="1200" dirty="0">
                <a:solidFill>
                  <a:schemeClr val="tx1"/>
                </a:solidFill>
                <a:effectLst/>
                <a:latin typeface="宋体" panose="02010600030101010101" pitchFamily="2" charset="-122"/>
                <a:ea typeface="+mn-ea"/>
                <a:cs typeface="宋体" panose="02010600030101010101" pitchFamily="2" charset="-122"/>
              </a:rPr>
              <a:t>线程是操作系统能够进行运算调度的最小单位。它被包含在进程之中，是进程中的实际运作单位。一条线程指的是进程中一个单一顺序的控制流，一个进程中可以并发多个线程，每条线程并行执行不同的任务。</a:t>
            </a:r>
            <a:endParaRPr lang="en-US" altLang="zh-CN" sz="1200" b="0" kern="1200" dirty="0">
              <a:solidFill>
                <a:schemeClr val="tx1"/>
              </a:solidFill>
              <a:effectLst/>
              <a:latin typeface="宋体" panose="02010600030101010101" pitchFamily="2" charset="-122"/>
              <a:ea typeface="+mn-ea"/>
              <a:cs typeface="宋体" panose="02010600030101010101" pitchFamily="2" charset="-122"/>
            </a:endParaRPr>
          </a:p>
          <a:p>
            <a:pPr marL="0" marR="0" indent="0" algn="l" defTabSz="914400" rtl="0" eaLnBrk="1" fontAlgn="auto" latinLnBrk="0" hangingPunct="1">
              <a:lnSpc>
                <a:spcPct val="200000"/>
              </a:lnSpc>
              <a:spcBef>
                <a:spcPts val="0"/>
              </a:spcBef>
              <a:spcAft>
                <a:spcPts val="0"/>
              </a:spcAft>
              <a:buClrTx/>
              <a:buSzTx/>
              <a:buFontTx/>
              <a:buNone/>
              <a:tabLst/>
              <a:defRPr/>
            </a:pPr>
            <a:r>
              <a:rPr lang="zh-CN" altLang="en-US" sz="1200" b="0" kern="1200" dirty="0">
                <a:solidFill>
                  <a:schemeClr val="tx1"/>
                </a:solidFill>
                <a:effectLst/>
                <a:latin typeface="宋体" panose="02010600030101010101" pitchFamily="2" charset="-122"/>
                <a:ea typeface="+mn-ea"/>
                <a:cs typeface="宋体" panose="02010600030101010101" pitchFamily="2" charset="-122"/>
              </a:rPr>
              <a:t>我们可以通过播放自定义音频部分可以发现，这部分也是跟音效一样，在播放的时候是不是执行单线程还是多线程部分；在播放的时候能够同时进行的指令语句，这个就是多线程部分；当音频播放完才能够执行下一条指令的，表示这一个就是单线程部分；我们实际上运用的时候就会结合这一部分进行了解和使用。</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3563862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1" kern="1200" dirty="0">
                <a:solidFill>
                  <a:schemeClr val="tx1"/>
                </a:solidFill>
                <a:effectLst/>
                <a:latin typeface="宋体" panose="02010600030101010101" pitchFamily="2" charset="-122"/>
                <a:ea typeface="+mn-ea"/>
                <a:cs typeface="宋体" panose="02010600030101010101" pitchFamily="2" charset="-122"/>
              </a:rPr>
              <a:t>时长：</a:t>
            </a:r>
            <a:r>
              <a:rPr lang="en-US" altLang="zh-CN" sz="1200" b="0" kern="1200" dirty="0">
                <a:solidFill>
                  <a:schemeClr val="tx1"/>
                </a:solidFill>
                <a:effectLst/>
                <a:latin typeface="宋体" panose="02010600030101010101" pitchFamily="2" charset="-122"/>
                <a:ea typeface="+mn-ea"/>
                <a:cs typeface="宋体" panose="02010600030101010101" pitchFamily="2" charset="-122"/>
              </a:rPr>
              <a:t>5m</a:t>
            </a:r>
            <a:r>
              <a:rPr lang="en-US" altLang="zh-CN" sz="1200" kern="1200" dirty="0">
                <a:solidFill>
                  <a:schemeClr val="tx1"/>
                </a:solidFill>
                <a:effectLst/>
                <a:latin typeface="宋体" panose="02010600030101010101" pitchFamily="2" charset="-122"/>
                <a:ea typeface="+mn-ea"/>
                <a:cs typeface="宋体" panose="02010600030101010101" pitchFamily="2" charset="-122"/>
              </a:rPr>
              <a:t>in</a:t>
            </a:r>
            <a:endParaRPr lang="zh-CN" altLang="zh-CN" sz="1200" kern="1200" dirty="0">
              <a:solidFill>
                <a:schemeClr val="tx1"/>
              </a:solidFill>
              <a:effectLst/>
              <a:latin typeface="宋体" panose="02010600030101010101" pitchFamily="2" charset="-122"/>
              <a:ea typeface="+mn-ea"/>
              <a:cs typeface="宋体" panose="02010600030101010101" pitchFamily="2" charset="-122"/>
            </a:endParaRPr>
          </a:p>
          <a:p>
            <a:r>
              <a:rPr lang="zh-CN" altLang="zh-CN" sz="1200" b="1" kern="1200" dirty="0">
                <a:solidFill>
                  <a:schemeClr val="tx1"/>
                </a:solidFill>
                <a:effectLst/>
                <a:latin typeface="宋体" panose="02010600030101010101" pitchFamily="2" charset="-122"/>
                <a:ea typeface="+mn-ea"/>
                <a:cs typeface="宋体" panose="02010600030101010101" pitchFamily="2" charset="-122"/>
              </a:rPr>
              <a:t>内容：</a:t>
            </a:r>
            <a:r>
              <a:rPr lang="zh-CN" altLang="en-US" sz="1200" b="0" kern="1200" dirty="0">
                <a:solidFill>
                  <a:schemeClr val="tx1"/>
                </a:solidFill>
                <a:effectLst/>
                <a:latin typeface="宋体" panose="02010600030101010101" pitchFamily="2" charset="-122"/>
                <a:ea typeface="+mn-ea"/>
                <a:cs typeface="宋体" panose="02010600030101010101" pitchFamily="2" charset="-122"/>
              </a:rPr>
              <a:t>复习回顾</a:t>
            </a:r>
            <a:endParaRPr lang="en-US" altLang="zh-CN" sz="1200" b="0" kern="1200" dirty="0">
              <a:solidFill>
                <a:schemeClr val="tx1"/>
              </a:solidFill>
              <a:effectLst/>
              <a:latin typeface="宋体" panose="02010600030101010101" pitchFamily="2" charset="-122"/>
              <a:ea typeface="+mn-ea"/>
              <a:cs typeface="宋体" panose="02010600030101010101" pitchFamily="2" charset="-122"/>
            </a:endParaRPr>
          </a:p>
          <a:p>
            <a:r>
              <a:rPr lang="zh-CN" altLang="en-US" sz="1200" b="1" kern="1200" dirty="0">
                <a:solidFill>
                  <a:schemeClr val="tx1"/>
                </a:solidFill>
                <a:effectLst/>
                <a:latin typeface="宋体" panose="02010600030101010101" pitchFamily="2" charset="-122"/>
                <a:ea typeface="+mn-ea"/>
                <a:cs typeface="宋体" panose="02010600030101010101" pitchFamily="2" charset="-122"/>
              </a:rPr>
              <a:t>注意：</a:t>
            </a:r>
            <a:r>
              <a:rPr lang="zh-CN" altLang="en-US" sz="1200" kern="1200" dirty="0">
                <a:solidFill>
                  <a:schemeClr val="tx1"/>
                </a:solidFill>
                <a:effectLst/>
                <a:latin typeface="宋体" panose="02010600030101010101" pitchFamily="2" charset="-122"/>
                <a:ea typeface="+mn-ea"/>
                <a:cs typeface="宋体" panose="02010600030101010101" pitchFamily="2" charset="-122"/>
              </a:rPr>
              <a:t>多与学生互动，可以打开编程页面等进行开始说明，可以不一一实验</a:t>
            </a:r>
            <a:endParaRPr lang="en-US" altLang="zh-CN" sz="1200" kern="1200" dirty="0">
              <a:solidFill>
                <a:schemeClr val="tx1"/>
              </a:solidFill>
              <a:effectLst/>
              <a:latin typeface="宋体" panose="02010600030101010101" pitchFamily="2" charset="-122"/>
              <a:ea typeface="+mn-ea"/>
              <a:cs typeface="宋体" panose="02010600030101010101" pitchFamily="2" charset="-122"/>
            </a:endParaRPr>
          </a:p>
          <a:p>
            <a:pPr marL="0" marR="0" indent="0" algn="l" defTabSz="914400" rtl="0" eaLnBrk="1" fontAlgn="auto" latinLnBrk="0" hangingPunct="1">
              <a:lnSpc>
                <a:spcPct val="200000"/>
              </a:lnSpc>
              <a:spcBef>
                <a:spcPts val="0"/>
              </a:spcBef>
              <a:spcAft>
                <a:spcPts val="0"/>
              </a:spcAft>
              <a:buClrTx/>
              <a:buSzTx/>
              <a:buFontTx/>
              <a:buNone/>
              <a:tabLst/>
              <a:defRPr/>
            </a:pPr>
            <a:r>
              <a:rPr lang="zh-CN" altLang="zh-CN" sz="1200" b="1" kern="1200" dirty="0">
                <a:solidFill>
                  <a:schemeClr val="tx1"/>
                </a:solidFill>
                <a:effectLst/>
                <a:latin typeface="宋体" panose="02010600030101010101" pitchFamily="2" charset="-122"/>
                <a:ea typeface="+mn-ea"/>
                <a:cs typeface="宋体" panose="02010600030101010101" pitchFamily="2" charset="-122"/>
              </a:rPr>
              <a:t>话术：</a:t>
            </a:r>
            <a:r>
              <a:rPr lang="zh-CN" altLang="en-US" sz="1200" b="0" kern="1200" dirty="0">
                <a:solidFill>
                  <a:schemeClr val="tx1"/>
                </a:solidFill>
                <a:effectLst/>
                <a:latin typeface="宋体" panose="02010600030101010101" pitchFamily="2" charset="-122"/>
                <a:ea typeface="+mn-ea"/>
                <a:cs typeface="宋体" panose="02010600030101010101" pitchFamily="2" charset="-122"/>
              </a:rPr>
              <a:t>复习线程部分</a:t>
            </a:r>
            <a:r>
              <a:rPr lang="en-US" altLang="zh-CN" sz="1200" b="0" kern="1200" dirty="0">
                <a:solidFill>
                  <a:schemeClr val="tx1"/>
                </a:solidFill>
                <a:effectLst/>
                <a:latin typeface="宋体" panose="02010600030101010101" pitchFamily="2" charset="-122"/>
                <a:ea typeface="+mn-ea"/>
                <a:cs typeface="宋体" panose="02010600030101010101" pitchFamily="2" charset="-122"/>
              </a:rPr>
              <a:t>——</a:t>
            </a:r>
            <a:r>
              <a:rPr lang="zh-CN" altLang="en-US" sz="1200" b="0" kern="1200" dirty="0">
                <a:solidFill>
                  <a:schemeClr val="tx1"/>
                </a:solidFill>
                <a:effectLst/>
                <a:latin typeface="宋体" panose="02010600030101010101" pitchFamily="2" charset="-122"/>
                <a:ea typeface="+mn-ea"/>
                <a:cs typeface="宋体" panose="02010600030101010101" pitchFamily="2" charset="-122"/>
              </a:rPr>
              <a:t>我们先看一下这两个程序，先确认一点，哪个部分是单线程程序，哪个是多线程程序，通过对刚刚的例子展示，我们可以知道，左边的这个为多线程程序，而右边的是多线程的程序，同时我们再理解一下这些简单的程序的含义是什么呢？</a:t>
            </a:r>
            <a:endParaRPr lang="en-US" altLang="zh-CN" sz="1200" b="0" kern="1200" dirty="0">
              <a:solidFill>
                <a:schemeClr val="tx1"/>
              </a:solidFill>
              <a:effectLst/>
              <a:latin typeface="宋体" panose="02010600030101010101" pitchFamily="2" charset="-122"/>
              <a:ea typeface="+mn-ea"/>
              <a:cs typeface="宋体" panose="02010600030101010101" pitchFamily="2" charset="-122"/>
            </a:endParaRPr>
          </a:p>
          <a:p>
            <a:pPr marL="0" marR="0" indent="0" algn="l" defTabSz="914400" rtl="0" eaLnBrk="1" fontAlgn="auto" latinLnBrk="0" hangingPunct="1">
              <a:lnSpc>
                <a:spcPct val="200000"/>
              </a:lnSpc>
              <a:spcBef>
                <a:spcPts val="0"/>
              </a:spcBef>
              <a:spcAft>
                <a:spcPts val="0"/>
              </a:spcAft>
              <a:buClrTx/>
              <a:buSzTx/>
              <a:buFontTx/>
              <a:buNone/>
              <a:tabLst/>
              <a:defRPr/>
            </a:pPr>
            <a:r>
              <a:rPr lang="zh-CN" altLang="en-US" sz="1200" b="0" kern="1200" dirty="0">
                <a:solidFill>
                  <a:schemeClr val="tx1"/>
                </a:solidFill>
                <a:effectLst/>
                <a:latin typeface="宋体" panose="02010600030101010101" pitchFamily="2" charset="-122"/>
                <a:ea typeface="+mn-ea"/>
              </a:rPr>
              <a:t>左边：表示播放自定义音频的同时，云台所有</a:t>
            </a:r>
            <a:r>
              <a:rPr lang="en-US" altLang="zh-CN" sz="1200" b="0" kern="1200" dirty="0">
                <a:solidFill>
                  <a:schemeClr val="tx1"/>
                </a:solidFill>
                <a:effectLst/>
                <a:latin typeface="宋体" panose="02010600030101010101" pitchFamily="2" charset="-122"/>
                <a:ea typeface="+mn-ea"/>
              </a:rPr>
              <a:t>LED</a:t>
            </a:r>
            <a:r>
              <a:rPr lang="zh-CN" altLang="en-US" sz="1200" b="0" kern="1200" dirty="0">
                <a:solidFill>
                  <a:schemeClr val="tx1"/>
                </a:solidFill>
                <a:effectLst/>
                <a:latin typeface="宋体" panose="02010600030101010101" pitchFamily="2" charset="-122"/>
                <a:ea typeface="+mn-ea"/>
              </a:rPr>
              <a:t>灯的颜色是绿色，灯的灯效是呼吸灯的灯效；</a:t>
            </a:r>
            <a:endParaRPr lang="en-US" altLang="zh-CN" sz="1200" b="0" kern="1200" dirty="0">
              <a:solidFill>
                <a:schemeClr val="tx1"/>
              </a:solidFill>
              <a:effectLst/>
              <a:latin typeface="宋体" panose="02010600030101010101" pitchFamily="2" charset="-122"/>
              <a:ea typeface="+mn-ea"/>
            </a:endParaRPr>
          </a:p>
          <a:p>
            <a:pPr marL="0" marR="0" indent="0" algn="l" defTabSz="914400" rtl="0" eaLnBrk="1" fontAlgn="auto" latinLnBrk="0" hangingPunct="1">
              <a:lnSpc>
                <a:spcPct val="200000"/>
              </a:lnSpc>
              <a:spcBef>
                <a:spcPts val="0"/>
              </a:spcBef>
              <a:spcAft>
                <a:spcPts val="0"/>
              </a:spcAft>
              <a:buClrTx/>
              <a:buSzTx/>
              <a:buFontTx/>
              <a:buNone/>
              <a:tabLst/>
              <a:defRPr/>
            </a:pPr>
            <a:r>
              <a:rPr lang="zh-CN" altLang="en-US" sz="1200" b="0" kern="1200" dirty="0">
                <a:solidFill>
                  <a:schemeClr val="tx1"/>
                </a:solidFill>
                <a:effectLst/>
                <a:latin typeface="宋体" panose="02010600030101010101" pitchFamily="2" charset="-122"/>
                <a:ea typeface="+mn-ea"/>
              </a:rPr>
              <a:t>右边：表示播放自定义音频时，直到整个音频都放完后，底盘</a:t>
            </a:r>
            <a:r>
              <a:rPr lang="en-US" altLang="zh-CN" sz="1200" b="0" kern="1200" dirty="0">
                <a:solidFill>
                  <a:schemeClr val="tx1"/>
                </a:solidFill>
                <a:effectLst/>
                <a:latin typeface="宋体" panose="02010600030101010101" pitchFamily="2" charset="-122"/>
                <a:ea typeface="+mn-ea"/>
              </a:rPr>
              <a:t>LED</a:t>
            </a:r>
            <a:r>
              <a:rPr lang="zh-CN" altLang="en-US" sz="1200" b="0" kern="1200" dirty="0">
                <a:solidFill>
                  <a:schemeClr val="tx1"/>
                </a:solidFill>
                <a:effectLst/>
                <a:latin typeface="宋体" panose="02010600030101010101" pitchFamily="2" charset="-122"/>
                <a:ea typeface="+mn-ea"/>
              </a:rPr>
              <a:t>所有灯的颜色是红色的，灯的灯效也是呼吸灯；</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34730724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1" kern="1200" dirty="0">
                <a:solidFill>
                  <a:schemeClr val="tx1"/>
                </a:solidFill>
                <a:effectLst/>
                <a:latin typeface="宋体" panose="02010600030101010101" pitchFamily="2" charset="-122"/>
                <a:ea typeface="+mn-ea"/>
                <a:cs typeface="宋体" panose="02010600030101010101" pitchFamily="2" charset="-122"/>
              </a:rPr>
              <a:t>时长：</a:t>
            </a:r>
            <a:r>
              <a:rPr lang="en-US" altLang="zh-CN" sz="1200" b="0" kern="1200" dirty="0">
                <a:solidFill>
                  <a:schemeClr val="tx1"/>
                </a:solidFill>
                <a:effectLst/>
                <a:latin typeface="宋体" panose="02010600030101010101" pitchFamily="2" charset="-122"/>
                <a:ea typeface="+mn-ea"/>
                <a:cs typeface="宋体" panose="02010600030101010101" pitchFamily="2" charset="-122"/>
              </a:rPr>
              <a:t>5m</a:t>
            </a:r>
            <a:r>
              <a:rPr lang="en-US" altLang="zh-CN" sz="1200" kern="1200" dirty="0">
                <a:solidFill>
                  <a:schemeClr val="tx1"/>
                </a:solidFill>
                <a:effectLst/>
                <a:latin typeface="宋体" panose="02010600030101010101" pitchFamily="2" charset="-122"/>
                <a:ea typeface="+mn-ea"/>
                <a:cs typeface="宋体" panose="02010600030101010101" pitchFamily="2" charset="-122"/>
              </a:rPr>
              <a:t>in</a:t>
            </a:r>
            <a:endParaRPr lang="zh-CN" altLang="zh-CN" sz="1200" kern="1200" dirty="0">
              <a:solidFill>
                <a:schemeClr val="tx1"/>
              </a:solidFill>
              <a:effectLst/>
              <a:latin typeface="宋体" panose="02010600030101010101" pitchFamily="2" charset="-122"/>
              <a:ea typeface="+mn-ea"/>
              <a:cs typeface="宋体" panose="02010600030101010101" pitchFamily="2" charset="-122"/>
            </a:endParaRPr>
          </a:p>
          <a:p>
            <a:r>
              <a:rPr lang="zh-CN" altLang="zh-CN" sz="1200" b="1" kern="1200" dirty="0">
                <a:solidFill>
                  <a:schemeClr val="tx1"/>
                </a:solidFill>
                <a:effectLst/>
                <a:latin typeface="宋体" panose="02010600030101010101" pitchFamily="2" charset="-122"/>
                <a:ea typeface="+mn-ea"/>
                <a:cs typeface="宋体" panose="02010600030101010101" pitchFamily="2" charset="-122"/>
              </a:rPr>
              <a:t>内容：</a:t>
            </a:r>
            <a:r>
              <a:rPr lang="zh-CN" altLang="en-US" sz="1200" b="0" kern="1200" dirty="0">
                <a:solidFill>
                  <a:schemeClr val="tx1"/>
                </a:solidFill>
                <a:effectLst/>
                <a:latin typeface="宋体" panose="02010600030101010101" pitchFamily="2" charset="-122"/>
                <a:ea typeface="+mn-ea"/>
                <a:cs typeface="宋体" panose="02010600030101010101" pitchFamily="2" charset="-122"/>
              </a:rPr>
              <a:t>硬件学习</a:t>
            </a:r>
            <a:endParaRPr lang="en-US" altLang="zh-CN" sz="1200" b="0" kern="1200" dirty="0">
              <a:solidFill>
                <a:schemeClr val="tx1"/>
              </a:solidFill>
              <a:effectLst/>
              <a:latin typeface="宋体" panose="02010600030101010101" pitchFamily="2" charset="-122"/>
              <a:ea typeface="+mn-ea"/>
              <a:cs typeface="宋体" panose="02010600030101010101" pitchFamily="2" charset="-122"/>
            </a:endParaRPr>
          </a:p>
          <a:p>
            <a:r>
              <a:rPr lang="zh-CN" altLang="en-US" sz="1200" b="1" kern="1200" dirty="0">
                <a:solidFill>
                  <a:schemeClr val="tx1"/>
                </a:solidFill>
                <a:effectLst/>
                <a:latin typeface="宋体" panose="02010600030101010101" pitchFamily="2" charset="-122"/>
                <a:ea typeface="+mn-ea"/>
                <a:cs typeface="宋体" panose="02010600030101010101" pitchFamily="2" charset="-122"/>
              </a:rPr>
              <a:t>注意：</a:t>
            </a:r>
            <a:r>
              <a:rPr lang="zh-CN" altLang="en-US" sz="1200" kern="1200" dirty="0">
                <a:solidFill>
                  <a:schemeClr val="tx1"/>
                </a:solidFill>
                <a:effectLst/>
                <a:latin typeface="宋体" panose="02010600030101010101" pitchFamily="2" charset="-122"/>
                <a:ea typeface="+mn-ea"/>
                <a:cs typeface="宋体" panose="02010600030101010101" pitchFamily="2" charset="-122"/>
              </a:rPr>
              <a:t>多与学生互动，可以通过麦克风部分进行探讨</a:t>
            </a:r>
            <a:endParaRPr lang="en-US" altLang="zh-CN" sz="1200" kern="1200" dirty="0">
              <a:solidFill>
                <a:schemeClr val="tx1"/>
              </a:solidFill>
              <a:effectLst/>
              <a:latin typeface="宋体" panose="02010600030101010101" pitchFamily="2" charset="-122"/>
              <a:ea typeface="+mn-ea"/>
              <a:cs typeface="宋体" panose="02010600030101010101"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b="1" kern="1200" dirty="0">
                <a:solidFill>
                  <a:schemeClr val="tx1"/>
                </a:solidFill>
                <a:effectLst/>
                <a:latin typeface="宋体" panose="02010600030101010101" pitchFamily="2" charset="-122"/>
                <a:ea typeface="+mn-ea"/>
                <a:cs typeface="宋体" panose="02010600030101010101" pitchFamily="2" charset="-122"/>
              </a:rPr>
              <a:t>话术：</a:t>
            </a:r>
            <a:r>
              <a:rPr lang="zh-CN" altLang="en-US" sz="1200" b="0" kern="1200" dirty="0">
                <a:solidFill>
                  <a:schemeClr val="tx1"/>
                </a:solidFill>
                <a:effectLst/>
                <a:latin typeface="宋体" panose="02010600030101010101" pitchFamily="2" charset="-122"/>
                <a:ea typeface="+mn-ea"/>
                <a:cs typeface="宋体" panose="02010600030101010101" pitchFamily="2" charset="-122"/>
              </a:rPr>
              <a:t>麦克风是</a:t>
            </a:r>
            <a:r>
              <a:rPr lang="zh-CN" altLang="en-US" sz="1200" dirty="0">
                <a:latin typeface="方正兰亭黑简体" panose="02000000000000000000" pitchFamily="2" charset="-122"/>
                <a:ea typeface="方正兰亭黑简体" panose="02000000000000000000" pitchFamily="2" charset="-122"/>
              </a:rPr>
              <a:t>将声音信号转换为电信号的能量转换器件。跟我们之前讲过的扬声器区别的地方是，扬声器是将电信号转为声音信号，所以一般我们用音响设备的时候都会把这两部分进行结合，通过结合实现将我们的声音放大；那老师给同学们</a:t>
            </a:r>
            <a:r>
              <a:rPr lang="en-US" altLang="zh-CN" sz="1200" dirty="0">
                <a:latin typeface="方正兰亭黑简体" panose="02000000000000000000" pitchFamily="2" charset="-122"/>
                <a:ea typeface="方正兰亭黑简体" panose="02000000000000000000" pitchFamily="2" charset="-122"/>
              </a:rPr>
              <a:t>2min</a:t>
            </a:r>
            <a:r>
              <a:rPr lang="zh-CN" altLang="en-US" sz="1200" dirty="0">
                <a:latin typeface="方正兰亭黑简体" panose="02000000000000000000" pitchFamily="2" charset="-122"/>
                <a:ea typeface="方正兰亭黑简体" panose="02000000000000000000" pitchFamily="2" charset="-122"/>
              </a:rPr>
              <a:t>的时间，让同学们找一下机器上的麦克风在哪里呢？</a:t>
            </a:r>
            <a:endParaRPr lang="en-US" altLang="zh-CN" sz="1200" dirty="0">
              <a:latin typeface="方正兰亭黑简体" panose="02000000000000000000" pitchFamily="2" charset="-122"/>
              <a:ea typeface="方正兰亭黑简体" panose="02000000000000000000"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方正兰亭黑简体" panose="02000000000000000000" pitchFamily="2" charset="-122"/>
                <a:ea typeface="方正兰亭黑简体" panose="02000000000000000000" pitchFamily="2" charset="-122"/>
              </a:rPr>
              <a:t>那么时间到了后，能找到麦克风的同学又有几个呢？那其实机器上的麦克风是在面对摄像头的左边，那么这边呢我们一般是在录像时才通过这个位置进行收录声音，那么看一下，我们怎么能将别人讲的话顺利复述呢？</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15165470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2">
    <p:spTree>
      <p:nvGrpSpPr>
        <p:cNvPr id="1" name=""/>
        <p:cNvGrpSpPr/>
        <p:nvPr/>
      </p:nvGrpSpPr>
      <p:grpSpPr>
        <a:xfrm>
          <a:off x="0" y="0"/>
          <a:ext cx="0" cy="0"/>
          <a:chOff x="0" y="0"/>
          <a:chExt cx="0" cy="0"/>
        </a:xfrm>
      </p:grpSpPr>
      <p:sp>
        <p:nvSpPr>
          <p:cNvPr id="19" name="矩形 18"/>
          <p:cNvSpPr/>
          <p:nvPr userDrawn="1"/>
        </p:nvSpPr>
        <p:spPr>
          <a:xfrm>
            <a:off x="9649460" y="-541020"/>
            <a:ext cx="3105785" cy="354139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userDrawn="1"/>
        </p:nvSpPr>
        <p:spPr>
          <a:xfrm>
            <a:off x="-375602" y="1331283"/>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p:cNvSpPr/>
          <p:nvPr userDrawn="1"/>
        </p:nvSpPr>
        <p:spPr>
          <a:xfrm flipH="1">
            <a:off x="8322945" y="2822575"/>
            <a:ext cx="4723765" cy="433387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灯片编号占位符 1"/>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pic>
        <p:nvPicPr>
          <p:cNvPr id="23" name="图片 22" descr="球"/>
          <p:cNvPicPr>
            <a:picLocks noChangeAspect="1"/>
          </p:cNvPicPr>
          <p:nvPr userDrawn="1"/>
        </p:nvPicPr>
        <p:blipFill>
          <a:blip r:embed="rId5"/>
          <a:stretch>
            <a:fillRect/>
          </a:stretch>
        </p:blipFill>
        <p:spPr>
          <a:xfrm>
            <a:off x="274320" y="260350"/>
            <a:ext cx="1219200" cy="951865"/>
          </a:xfrm>
          <a:prstGeom prst="rect">
            <a:avLst/>
          </a:prstGeom>
        </p:spPr>
      </p:pic>
      <p:sp>
        <p:nvSpPr>
          <p:cNvPr id="24" name="TextBox 29"/>
          <p:cNvSpPr txBox="1"/>
          <p:nvPr userDrawn="1"/>
        </p:nvSpPr>
        <p:spPr>
          <a:xfrm>
            <a:off x="1735257" y="470440"/>
            <a:ext cx="6583680" cy="861774"/>
          </a:xfrm>
          <a:prstGeom prst="rect">
            <a:avLst/>
          </a:prstGeom>
          <a:noFill/>
        </p:spPr>
        <p:txBody>
          <a:bodyPr wrap="square" rtlCol="0">
            <a:spAutoFit/>
          </a:bodyPr>
          <a:lstStyle/>
          <a:p>
            <a:r>
              <a:rPr lang="zh-CN" altLang="en-US" sz="5000" b="1" dirty="0">
                <a:solidFill>
                  <a:srgbClr val="3D85F9"/>
                </a:solidFill>
                <a:latin typeface="方正兰亭特黑简体" panose="02000000000000000000" pitchFamily="2" charset="-122"/>
                <a:ea typeface="方正兰亭特黑简体" panose="02000000000000000000" pitchFamily="2" charset="-122"/>
              </a:rPr>
              <a:t>实践操作</a:t>
            </a:r>
            <a:r>
              <a:rPr lang="zh-CN" altLang="en-US" sz="3000" b="1"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r>
              <a:rPr lang="en-US" altLang="zh-CN" sz="3000" b="1" dirty="0">
                <a:solidFill>
                  <a:srgbClr val="FF0000"/>
                </a:solidFill>
                <a:latin typeface="Open Sans" panose="020B0606030504020204" pitchFamily="34" charset="0"/>
                <a:ea typeface="Open Sans" panose="020B0606030504020204" pitchFamily="34" charset="0"/>
                <a:cs typeface="Open Sans" panose="020B0606030504020204" pitchFamily="34" charset="0"/>
              </a:rPr>
              <a:t>20min</a:t>
            </a:r>
            <a:r>
              <a:rPr lang="zh-CN" altLang="en-US" sz="3000" b="1"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p>
        </p:txBody>
      </p:sp>
      <p:sp>
        <p:nvSpPr>
          <p:cNvPr id="25" name="TextBox 29"/>
          <p:cNvSpPr txBox="1"/>
          <p:nvPr userDrawn="1"/>
        </p:nvSpPr>
        <p:spPr>
          <a:xfrm>
            <a:off x="6279795" y="568590"/>
            <a:ext cx="4569774" cy="707886"/>
          </a:xfrm>
          <a:prstGeom prst="rect">
            <a:avLst/>
          </a:prstGeom>
          <a:noFill/>
        </p:spPr>
        <p:txBody>
          <a:bodyPr wrap="square" rtlCol="0">
            <a:spAutoFit/>
          </a:bodyPr>
          <a:lstStyle/>
          <a:p>
            <a:pPr latinLnBrk="1"/>
            <a:r>
              <a:rPr lang="en-US" altLang="zh-CN" sz="4000" b="1" dirty="0">
                <a:latin typeface="Open Sans" panose="020B0606030504020204" pitchFamily="34" charset="0"/>
                <a:ea typeface="Open Sans" panose="020B0606030504020204" pitchFamily="34" charset="0"/>
                <a:cs typeface="Open Sans" panose="020B0606030504020204" pitchFamily="34" charset="0"/>
              </a:rPr>
              <a:t>P</a:t>
            </a:r>
            <a:r>
              <a:rPr lang="en-US" altLang="zh-CN" sz="3000" b="1" dirty="0">
                <a:latin typeface="Open Sans" panose="020B0606030504020204" pitchFamily="34" charset="0"/>
                <a:ea typeface="Open Sans" panose="020B0606030504020204" pitchFamily="34" charset="0"/>
                <a:cs typeface="Open Sans" panose="020B0606030504020204" pitchFamily="34" charset="0"/>
              </a:rPr>
              <a:t>ractical </a:t>
            </a:r>
            <a:r>
              <a:rPr lang="en-US" altLang="zh-CN" sz="4000" b="1" dirty="0">
                <a:latin typeface="Open Sans" panose="020B0606030504020204" pitchFamily="34" charset="0"/>
                <a:ea typeface="Open Sans" panose="020B0606030504020204" pitchFamily="34" charset="0"/>
                <a:cs typeface="Open Sans" panose="020B0606030504020204" pitchFamily="34" charset="0"/>
              </a:rPr>
              <a:t>O</a:t>
            </a:r>
            <a:r>
              <a:rPr lang="en-US" altLang="zh-CN" sz="3000" b="1" dirty="0">
                <a:latin typeface="Open Sans" panose="020B0606030504020204" pitchFamily="34" charset="0"/>
                <a:ea typeface="Open Sans" panose="020B0606030504020204" pitchFamily="34" charset="0"/>
                <a:cs typeface="Open Sans" panose="020B0606030504020204" pitchFamily="34" charset="0"/>
              </a:rPr>
              <a:t>peration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ppt_x</p:attrName>
                                        </p:attrNameLst>
                                      </p:cBhvr>
                                      <p:tavLst>
                                        <p:tav tm="0">
                                          <p:val>
                                            <p:strVal val="#ppt_x-#ppt_w/2"/>
                                          </p:val>
                                        </p:tav>
                                        <p:tav tm="100000">
                                          <p:val>
                                            <p:strVal val="#ppt_x"/>
                                          </p:val>
                                        </p:tav>
                                      </p:tavLst>
                                    </p:anim>
                                    <p:anim calcmode="lin" valueType="num">
                                      <p:cBhvr>
                                        <p:cTn id="8" dur="500" fill="hold"/>
                                        <p:tgtEl>
                                          <p:spTgt spid="24"/>
                                        </p:tgtEl>
                                        <p:attrNameLst>
                                          <p:attrName>ppt_y</p:attrName>
                                        </p:attrNameLst>
                                      </p:cBhvr>
                                      <p:tavLst>
                                        <p:tav tm="0">
                                          <p:val>
                                            <p:strVal val="#ppt_y"/>
                                          </p:val>
                                        </p:tav>
                                        <p:tav tm="100000">
                                          <p:val>
                                            <p:strVal val="#ppt_y"/>
                                          </p:val>
                                        </p:tav>
                                      </p:tavLst>
                                    </p:anim>
                                    <p:anim calcmode="lin" valueType="num">
                                      <p:cBhvr>
                                        <p:cTn id="9" dur="500" fill="hold"/>
                                        <p:tgtEl>
                                          <p:spTgt spid="24"/>
                                        </p:tgtEl>
                                        <p:attrNameLst>
                                          <p:attrName>ppt_w</p:attrName>
                                        </p:attrNameLst>
                                      </p:cBhvr>
                                      <p:tavLst>
                                        <p:tav tm="0">
                                          <p:val>
                                            <p:fltVal val="0"/>
                                          </p:val>
                                        </p:tav>
                                        <p:tav tm="100000">
                                          <p:val>
                                            <p:strVal val="#ppt_w"/>
                                          </p:val>
                                        </p:tav>
                                      </p:tavLst>
                                    </p:anim>
                                    <p:anim calcmode="lin" valueType="num">
                                      <p:cBhvr>
                                        <p:cTn id="10" dur="500" fill="hold"/>
                                        <p:tgtEl>
                                          <p:spTgt spid="24"/>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ppt_x</p:attrName>
                                        </p:attrNameLst>
                                      </p:cBhvr>
                                      <p:tavLst>
                                        <p:tav tm="0">
                                          <p:val>
                                            <p:strVal val="#ppt_x-#ppt_w/2"/>
                                          </p:val>
                                        </p:tav>
                                        <p:tav tm="100000">
                                          <p:val>
                                            <p:strVal val="#ppt_x"/>
                                          </p:val>
                                        </p:tav>
                                      </p:tavLst>
                                    </p:anim>
                                    <p:anim calcmode="lin" valueType="num">
                                      <p:cBhvr>
                                        <p:cTn id="14" dur="500" fill="hold"/>
                                        <p:tgtEl>
                                          <p:spTgt spid="25"/>
                                        </p:tgtEl>
                                        <p:attrNameLst>
                                          <p:attrName>ppt_y</p:attrName>
                                        </p:attrNameLst>
                                      </p:cBhvr>
                                      <p:tavLst>
                                        <p:tav tm="0">
                                          <p:val>
                                            <p:strVal val="#ppt_y"/>
                                          </p:val>
                                        </p:tav>
                                        <p:tav tm="100000">
                                          <p:val>
                                            <p:strVal val="#ppt_y"/>
                                          </p:val>
                                        </p:tav>
                                      </p:tavLst>
                                    </p:anim>
                                    <p:anim calcmode="lin" valueType="num">
                                      <p:cBhvr>
                                        <p:cTn id="15" dur="500" fill="hold"/>
                                        <p:tgtEl>
                                          <p:spTgt spid="25"/>
                                        </p:tgtEl>
                                        <p:attrNameLst>
                                          <p:attrName>ppt_w</p:attrName>
                                        </p:attrNameLst>
                                      </p:cBhvr>
                                      <p:tavLst>
                                        <p:tav tm="0">
                                          <p:val>
                                            <p:fltVal val="0"/>
                                          </p:val>
                                        </p:tav>
                                        <p:tav tm="100000">
                                          <p:val>
                                            <p:strVal val="#ppt_w"/>
                                          </p:val>
                                        </p:tav>
                                      </p:tavLst>
                                    </p:anim>
                                    <p:anim calcmode="lin" valueType="num">
                                      <p:cBhvr>
                                        <p:cTn id="16" dur="500" fill="hold"/>
                                        <p:tgtEl>
                                          <p:spTgt spid="2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9525" y="-23718"/>
            <a:ext cx="12237720" cy="6880670"/>
          </a:xfrm>
          <a:prstGeom prst="rect">
            <a:avLst/>
          </a:prstGeom>
        </p:spPr>
      </p:pic>
      <p:sp>
        <p:nvSpPr>
          <p:cNvPr id="8" name="TextBox 29"/>
          <p:cNvSpPr txBox="1"/>
          <p:nvPr userDrawn="1"/>
        </p:nvSpPr>
        <p:spPr>
          <a:xfrm>
            <a:off x="5559742" y="773303"/>
            <a:ext cx="4726305" cy="1488869"/>
          </a:xfrm>
          <a:prstGeom prst="rect">
            <a:avLst/>
          </a:prstGeom>
          <a:noFill/>
        </p:spPr>
        <p:txBody>
          <a:bodyPr wrap="square" rtlCol="0">
            <a:spAutoFit/>
          </a:bodyPr>
          <a:lstStyle/>
          <a:p>
            <a:pPr marL="0" indent="0" fontAlgn="auto">
              <a:lnSpc>
                <a:spcPct val="150000"/>
              </a:lnSpc>
              <a:buNone/>
            </a:pPr>
            <a:r>
              <a:rPr lang="zh-CN" altLang="en-US" sz="6600" kern="100" dirty="0">
                <a:solidFill>
                  <a:schemeClr val="bg1"/>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rPr>
              <a:t>一阶第</a:t>
            </a:r>
            <a:r>
              <a:rPr lang="en-US" altLang="zh-CN" sz="6600" kern="100" dirty="0">
                <a:solidFill>
                  <a:schemeClr val="bg1"/>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rPr>
              <a:t>X</a:t>
            </a:r>
            <a:r>
              <a:rPr lang="zh-CN" altLang="en-US" sz="6600" kern="100" dirty="0">
                <a:solidFill>
                  <a:schemeClr val="bg1"/>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rPr>
              <a:t>课</a:t>
            </a:r>
            <a:endParaRPr lang="zh-CN" altLang="zh-CN" sz="6600" kern="100" dirty="0">
              <a:solidFill>
                <a:schemeClr val="bg1"/>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endParaRPr>
          </a:p>
        </p:txBody>
      </p:sp>
      <p:grpSp>
        <p:nvGrpSpPr>
          <p:cNvPr id="9" name="组合 8"/>
          <p:cNvGrpSpPr/>
          <p:nvPr userDrawn="1"/>
        </p:nvGrpSpPr>
        <p:grpSpPr>
          <a:xfrm>
            <a:off x="7353150" y="4535417"/>
            <a:ext cx="2666198" cy="546047"/>
            <a:chOff x="7619849" y="4597493"/>
            <a:chExt cx="2666198" cy="546047"/>
          </a:xfrm>
        </p:grpSpPr>
        <p:sp>
          <p:nvSpPr>
            <p:cNvPr id="10" name="矩形: 圆角 9"/>
            <p:cNvSpPr/>
            <p:nvPr/>
          </p:nvSpPr>
          <p:spPr>
            <a:xfrm>
              <a:off x="7619849" y="4706753"/>
              <a:ext cx="2666198" cy="414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TextBox 29"/>
            <p:cNvSpPr txBox="1"/>
            <p:nvPr/>
          </p:nvSpPr>
          <p:spPr>
            <a:xfrm>
              <a:off x="7922894" y="4597493"/>
              <a:ext cx="2219325" cy="546047"/>
            </a:xfrm>
            <a:prstGeom prst="rect">
              <a:avLst/>
            </a:prstGeom>
            <a:noFill/>
          </p:spPr>
          <p:txBody>
            <a:bodyPr wrap="square" rtlCol="0">
              <a:spAutoFit/>
            </a:bodyPr>
            <a:lstStyle/>
            <a:p>
              <a:pPr marL="0" indent="0" fontAlgn="auto">
                <a:lnSpc>
                  <a:spcPct val="150000"/>
                </a:lnSpc>
                <a:buNone/>
              </a:pPr>
              <a:r>
                <a:rPr lang="en-US" altLang="zh-CN" sz="2200" dirty="0">
                  <a:solidFill>
                    <a:srgbClr val="C1D7EF"/>
                  </a:solidFill>
                  <a:latin typeface="Open Sans" panose="020B0606030504020204" pitchFamily="34" charset="0"/>
                  <a:ea typeface="Open Sans" panose="020B0606030504020204" pitchFamily="34" charset="0"/>
                  <a:cs typeface="Open Sans" panose="020B0606030504020204" pitchFamily="34" charset="0"/>
                  <a:sym typeface="+mn-ea"/>
                </a:rPr>
                <a:t>PNP</a:t>
              </a:r>
              <a:r>
                <a:rPr lang="en-US" altLang="zh-CN" sz="2200" kern="100" dirty="0">
                  <a:solidFill>
                    <a:srgbClr val="C1D7EF"/>
                  </a:solidFill>
                  <a:latin typeface="Open Sans" panose="020B0606030504020204" pitchFamily="34" charset="0"/>
                  <a:ea typeface="Open Sans" panose="020B0606030504020204" pitchFamily="34" charset="0"/>
                  <a:cs typeface="Open Sans" panose="020B0606030504020204" pitchFamily="34" charset="0"/>
                  <a:sym typeface="+mn-ea"/>
                </a:rPr>
                <a:t>—studio</a:t>
              </a:r>
              <a:endParaRPr lang="en-US" altLang="zh-CN" sz="2200" dirty="0">
                <a:solidFill>
                  <a:srgbClr val="C1D7EF"/>
                </a:solidFill>
                <a:latin typeface="Open Sans" panose="020B0606030504020204" pitchFamily="34" charset="0"/>
                <a:ea typeface="Open Sans" panose="020B0606030504020204" pitchFamily="34" charset="0"/>
                <a:cs typeface="Open Sans" panose="020B0606030504020204" pitchFamily="34" charset="0"/>
                <a:sym typeface="+mn-ea"/>
              </a:endParaRPr>
            </a:p>
          </p:txBody>
        </p:sp>
      </p:grpSp>
      <p:sp>
        <p:nvSpPr>
          <p:cNvPr id="12" name="TextBox 29"/>
          <p:cNvSpPr txBox="1"/>
          <p:nvPr userDrawn="1"/>
        </p:nvSpPr>
        <p:spPr>
          <a:xfrm>
            <a:off x="6720206" y="3634297"/>
            <a:ext cx="4726305" cy="523220"/>
          </a:xfrm>
          <a:prstGeom prst="rect">
            <a:avLst/>
          </a:prstGeom>
          <a:noFill/>
        </p:spPr>
        <p:txBody>
          <a:bodyPr wrap="square" rtlCol="0">
            <a:spAutoFit/>
          </a:bodyPr>
          <a:lstStyle/>
          <a:p>
            <a:pPr algn="dist"/>
            <a:r>
              <a:rPr lang="en-US" altLang="zh-CN" sz="2800" dirty="0" err="1">
                <a:solidFill>
                  <a:srgbClr val="FFFFFF"/>
                </a:solidFill>
                <a:latin typeface="Open Sans" panose="020B0606030504020204" pitchFamily="34" charset="0"/>
                <a:ea typeface="Open Sans" panose="020B0606030504020204" pitchFamily="34" charset="0"/>
                <a:cs typeface="Open Sans" panose="020B0606030504020204" pitchFamily="34" charset="0"/>
                <a:sym typeface="字魂59号-创粗黑" panose="00000500000000000000" pitchFamily="2" charset="-122"/>
              </a:rPr>
              <a:t>RoboMaster</a:t>
            </a:r>
            <a:r>
              <a:rPr lang="en-US" altLang="zh-CN" sz="2800" dirty="0">
                <a:solidFill>
                  <a:srgbClr val="FFFFFF"/>
                </a:solidFill>
                <a:latin typeface="宋体" panose="02010600030101010101" pitchFamily="2" charset="-122"/>
                <a:cs typeface="宋体" panose="02010600030101010101" pitchFamily="2" charset="-122"/>
                <a:sym typeface="字魂59号-创粗黑" panose="00000500000000000000" pitchFamily="2" charset="-122"/>
              </a:rPr>
              <a:t> </a:t>
            </a:r>
            <a:r>
              <a:rPr lang="zh-CN" altLang="en-US" sz="2800" dirty="0">
                <a:solidFill>
                  <a:srgbClr val="FFFFFF"/>
                </a:solidFill>
                <a:latin typeface="汉仪雅酷黑 65W" panose="020B0604020202020204" pitchFamily="34" charset="-122"/>
                <a:ea typeface="汉仪雅酷黑 65W" panose="020B0604020202020204" pitchFamily="34" charset="-122"/>
                <a:cs typeface="宋体" panose="02010600030101010101" pitchFamily="2" charset="-122"/>
                <a:sym typeface="字魂59号-创粗黑" panose="00000500000000000000" pitchFamily="2" charset="-122"/>
              </a:rPr>
              <a:t>人工与智能课</a:t>
            </a:r>
          </a:p>
        </p:txBody>
      </p:sp>
      <p:sp>
        <p:nvSpPr>
          <p:cNvPr id="13" name="TextBox 29"/>
          <p:cNvSpPr txBox="1"/>
          <p:nvPr userDrawn="1"/>
        </p:nvSpPr>
        <p:spPr>
          <a:xfrm>
            <a:off x="7960996" y="1887247"/>
            <a:ext cx="3659504" cy="1488869"/>
          </a:xfrm>
          <a:prstGeom prst="rect">
            <a:avLst/>
          </a:prstGeom>
          <a:noFill/>
        </p:spPr>
        <p:txBody>
          <a:bodyPr wrap="square" rtlCol="0">
            <a:spAutoFit/>
          </a:bodyPr>
          <a:lstStyle/>
          <a:p>
            <a:pPr marL="0" indent="0" fontAlgn="auto">
              <a:lnSpc>
                <a:spcPct val="150000"/>
              </a:lnSpc>
              <a:buNone/>
            </a:pPr>
            <a:r>
              <a:rPr lang="en-US" altLang="zh-CN" sz="6600" kern="100" dirty="0">
                <a:solidFill>
                  <a:schemeClr val="bg1"/>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rPr>
              <a:t>XXXX</a:t>
            </a:r>
            <a:endParaRPr lang="zh-CN" altLang="zh-CN" sz="6600" kern="100" dirty="0">
              <a:solidFill>
                <a:schemeClr val="bg1"/>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0-#ppt_w/2"/>
                                          </p:val>
                                        </p:tav>
                                        <p:tav tm="100000">
                                          <p:val>
                                            <p:strVal val="#ppt_x"/>
                                          </p:val>
                                        </p:tav>
                                      </p:tavLst>
                                    </p:anim>
                                    <p:anim calcmode="lin" valueType="num">
                                      <p:cBhvr additive="base">
                                        <p:cTn id="12" dur="75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1+#ppt_w/2"/>
                                          </p:val>
                                        </p:tav>
                                        <p:tav tm="100000">
                                          <p:val>
                                            <p:strVal val="#ppt_x"/>
                                          </p:val>
                                        </p:tav>
                                      </p:tavLst>
                                    </p:anim>
                                    <p:anim calcmode="lin" valueType="num">
                                      <p:cBhvr additive="base">
                                        <p:cTn id="16" dur="750" fill="hold"/>
                                        <p:tgtEl>
                                          <p:spTgt spid="13"/>
                                        </p:tgtEl>
                                        <p:attrNameLst>
                                          <p:attrName>ppt_y</p:attrName>
                                        </p:attrNameLst>
                                      </p:cBhvr>
                                      <p:tavLst>
                                        <p:tav tm="0">
                                          <p:val>
                                            <p:strVal val="#ppt_y"/>
                                          </p:val>
                                        </p:tav>
                                        <p:tav tm="100000">
                                          <p:val>
                                            <p:strVal val="#ppt_y"/>
                                          </p:val>
                                        </p:tav>
                                      </p:tavLst>
                                    </p:anim>
                                  </p:childTnLst>
                                </p:cTn>
                              </p:par>
                              <p:par>
                                <p:cTn id="17" presetID="14" presetClass="entr" presetSubtype="10" fill="hold" nodeType="withEffect">
                                  <p:stCondLst>
                                    <p:cond delay="25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1">
    <p:spTree>
      <p:nvGrpSpPr>
        <p:cNvPr id="1" name=""/>
        <p:cNvGrpSpPr/>
        <p:nvPr/>
      </p:nvGrpSpPr>
      <p:grpSpPr>
        <a:xfrm>
          <a:off x="0" y="0"/>
          <a:ext cx="0" cy="0"/>
          <a:chOff x="0" y="0"/>
          <a:chExt cx="0" cy="0"/>
        </a:xfrm>
      </p:grpSpPr>
      <p:sp>
        <p:nvSpPr>
          <p:cNvPr id="25" name="矩形 24"/>
          <p:cNvSpPr/>
          <p:nvPr userDrawn="1"/>
        </p:nvSpPr>
        <p:spPr>
          <a:xfrm>
            <a:off x="-447040" y="1306830"/>
            <a:ext cx="4806315" cy="5724525"/>
          </a:xfrm>
          <a:prstGeom prst="rect">
            <a:avLst/>
          </a:prstGeom>
          <a:blipFill rotWithShape="1">
            <a:blip r:embed="rId2">
              <a:alphaModFix amt="1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6" name="图片 25" descr="菱形"/>
          <p:cNvPicPr>
            <a:picLocks noChangeAspect="1"/>
          </p:cNvPicPr>
          <p:nvPr userDrawn="1"/>
        </p:nvPicPr>
        <p:blipFill>
          <a:blip r:embed="rId3"/>
          <a:stretch>
            <a:fillRect/>
          </a:stretch>
        </p:blipFill>
        <p:spPr>
          <a:xfrm>
            <a:off x="388620" y="208915"/>
            <a:ext cx="1237615" cy="901700"/>
          </a:xfrm>
          <a:prstGeom prst="rect">
            <a:avLst/>
          </a:prstGeom>
        </p:spPr>
      </p:pic>
      <p:sp>
        <p:nvSpPr>
          <p:cNvPr id="27" name="TextBox 29"/>
          <p:cNvSpPr txBox="1"/>
          <p:nvPr userDrawn="1"/>
        </p:nvSpPr>
        <p:spPr>
          <a:xfrm>
            <a:off x="1750429" y="461043"/>
            <a:ext cx="2789635" cy="861774"/>
          </a:xfrm>
          <a:prstGeom prst="rect">
            <a:avLst/>
          </a:prstGeom>
          <a:noFill/>
        </p:spPr>
        <p:txBody>
          <a:bodyPr wrap="square" rtlCol="0">
            <a:spAutoFit/>
          </a:bodyPr>
          <a:lstStyle/>
          <a:p>
            <a:pPr marL="0" indent="0" fontAlgn="auto">
              <a:buNone/>
            </a:pPr>
            <a:r>
              <a:rPr lang="zh-CN" altLang="en-US" sz="5000" kern="100" dirty="0">
                <a:solidFill>
                  <a:srgbClr val="3D85F9"/>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rPr>
              <a:t>课程引入</a:t>
            </a:r>
            <a:endParaRPr lang="en-US" altLang="zh-CN" sz="5000" kern="100" dirty="0">
              <a:solidFill>
                <a:srgbClr val="3D85F9"/>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endParaRPr>
          </a:p>
        </p:txBody>
      </p:sp>
      <p:grpSp>
        <p:nvGrpSpPr>
          <p:cNvPr id="28" name="组合 27"/>
          <p:cNvGrpSpPr/>
          <p:nvPr userDrawn="1"/>
        </p:nvGrpSpPr>
        <p:grpSpPr>
          <a:xfrm>
            <a:off x="1707614" y="1366090"/>
            <a:ext cx="6422834" cy="612000"/>
            <a:chOff x="1707614" y="1366090"/>
            <a:chExt cx="6422834" cy="612000"/>
          </a:xfrm>
        </p:grpSpPr>
        <p:sp>
          <p:nvSpPr>
            <p:cNvPr id="29" name="矩形: 圆角 28"/>
            <p:cNvSpPr/>
            <p:nvPr/>
          </p:nvSpPr>
          <p:spPr>
            <a:xfrm>
              <a:off x="1707614" y="1366090"/>
              <a:ext cx="6422834" cy="612000"/>
            </a:xfrm>
            <a:prstGeom prst="roundRect">
              <a:avLst>
                <a:gd name="adj" fmla="val 50000"/>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extBox 29"/>
            <p:cNvSpPr txBox="1"/>
            <p:nvPr/>
          </p:nvSpPr>
          <p:spPr>
            <a:xfrm>
              <a:off x="1848466" y="1417000"/>
              <a:ext cx="6281982" cy="553998"/>
            </a:xfrm>
            <a:prstGeom prst="rect">
              <a:avLst/>
            </a:prstGeom>
            <a:noFill/>
          </p:spPr>
          <p:txBody>
            <a:bodyPr wrap="square" rtlCol="0">
              <a:spAutoFit/>
            </a:bodyPr>
            <a:lstStyle/>
            <a:p>
              <a:r>
                <a:rPr lang="zh-CN" altLang="en-US" sz="3000" b="1" dirty="0">
                  <a:solidFill>
                    <a:schemeClr val="bg1"/>
                  </a:solidFill>
                  <a:latin typeface="汉仪雅酷黑 65W" panose="020B0604020202020204" pitchFamily="34" charset="-122"/>
                  <a:ea typeface="汉仪雅酷黑 65W" panose="020B0604020202020204" pitchFamily="34" charset="-122"/>
                </a:rPr>
                <a:t>我动动身体，原来我能移动！</a:t>
              </a:r>
            </a:p>
          </p:txBody>
        </p:sp>
      </p:grpSp>
      <p:sp>
        <p:nvSpPr>
          <p:cNvPr id="31" name="文本框 30"/>
          <p:cNvSpPr txBox="1"/>
          <p:nvPr userDrawn="1"/>
        </p:nvSpPr>
        <p:spPr>
          <a:xfrm>
            <a:off x="7540580" y="2814254"/>
            <a:ext cx="3813220" cy="2677656"/>
          </a:xfrm>
          <a:prstGeom prst="rect">
            <a:avLst/>
          </a:prstGeom>
          <a:noFill/>
        </p:spPr>
        <p:txBody>
          <a:bodyPr wrap="square" rtlCol="0">
            <a:spAutoFit/>
          </a:bodyPr>
          <a:lstStyle/>
          <a:p>
            <a:r>
              <a:rPr lang="zh-CN" altLang="en-US" sz="2400" dirty="0">
                <a:latin typeface="汉仪雅酷黑 65W" panose="020B0604020202020204" pitchFamily="34" charset="-122"/>
                <a:ea typeface="汉仪雅酷黑 65W" panose="020B0604020202020204" pitchFamily="34" charset="-122"/>
                <a:sym typeface="字魂59号-创粗黑" panose="00000500000000000000" pitchFamily="2" charset="-122"/>
              </a:rPr>
              <a:t>我扭动脖子看看四周，当我看向窗外的时候，发现远处的景色真好看，我要怎么去那里呢？我动了动自己的身体，原来我可以移动呀！</a:t>
            </a:r>
          </a:p>
          <a:p>
            <a:endParaRPr lang="zh-CN" altLang="en-US" sz="2400" dirty="0">
              <a:latin typeface="汉仪雅酷黑 65W" panose="020B0604020202020204" pitchFamily="34" charset="-122"/>
              <a:ea typeface="汉仪雅酷黑 65W" panose="020B0604020202020204" pitchFamily="34" charset="-122"/>
            </a:endParaRPr>
          </a:p>
        </p:txBody>
      </p:sp>
      <p:sp>
        <p:nvSpPr>
          <p:cNvPr id="32" name="TextBox 29"/>
          <p:cNvSpPr txBox="1"/>
          <p:nvPr userDrawn="1"/>
        </p:nvSpPr>
        <p:spPr>
          <a:xfrm>
            <a:off x="4612620" y="592120"/>
            <a:ext cx="5238649" cy="707886"/>
          </a:xfrm>
          <a:prstGeom prst="rect">
            <a:avLst/>
          </a:prstGeom>
          <a:noFill/>
        </p:spPr>
        <p:txBody>
          <a:bodyPr wrap="square" rtlCol="0">
            <a:spAutoFit/>
          </a:bodyPr>
          <a:lstStyle/>
          <a:p>
            <a:r>
              <a:rPr lang="en-US" altLang="zh-CN" sz="4000" dirty="0">
                <a:latin typeface="Open Sans" panose="020B0606030504020204" pitchFamily="34" charset="0"/>
                <a:ea typeface="Open Sans" panose="020B0606030504020204" pitchFamily="34" charset="0"/>
                <a:cs typeface="Open Sans" panose="020B0606030504020204" pitchFamily="34" charset="0"/>
              </a:rPr>
              <a:t>Course Introduction</a:t>
            </a:r>
            <a:endParaRPr lang="en-US" altLang="zh-CN" sz="300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ppt_w/2"/>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250"/>
                                  </p:stCondLst>
                                  <p:childTnLst>
                                    <p:set>
                                      <p:cBhvr>
                                        <p:cTn id="12" dur="1" fill="hold">
                                          <p:stCondLst>
                                            <p:cond delay="0"/>
                                          </p:stCondLst>
                                        </p:cTn>
                                        <p:tgtEl>
                                          <p:spTgt spid="32"/>
                                        </p:tgtEl>
                                        <p:attrNameLst>
                                          <p:attrName>style.visibility</p:attrName>
                                        </p:attrNameLst>
                                      </p:cBhvr>
                                      <p:to>
                                        <p:strVal val="visible"/>
                                      </p:to>
                                    </p:set>
                                    <p:anim calcmode="lin" valueType="num">
                                      <p:cBhvr>
                                        <p:cTn id="13" dur="500" fill="hold"/>
                                        <p:tgtEl>
                                          <p:spTgt spid="32"/>
                                        </p:tgtEl>
                                        <p:attrNameLst>
                                          <p:attrName>ppt_x</p:attrName>
                                        </p:attrNameLst>
                                      </p:cBhvr>
                                      <p:tavLst>
                                        <p:tav tm="0">
                                          <p:val>
                                            <p:strVal val="#ppt_x-#ppt_w/2"/>
                                          </p:val>
                                        </p:tav>
                                        <p:tav tm="100000">
                                          <p:val>
                                            <p:strVal val="#ppt_x"/>
                                          </p:val>
                                        </p:tav>
                                      </p:tavLst>
                                    </p:anim>
                                    <p:anim calcmode="lin" valueType="num">
                                      <p:cBhvr>
                                        <p:cTn id="14" dur="500" fill="hold"/>
                                        <p:tgtEl>
                                          <p:spTgt spid="32"/>
                                        </p:tgtEl>
                                        <p:attrNameLst>
                                          <p:attrName>ppt_y</p:attrName>
                                        </p:attrNameLst>
                                      </p:cBhvr>
                                      <p:tavLst>
                                        <p:tav tm="0">
                                          <p:val>
                                            <p:strVal val="#ppt_y"/>
                                          </p:val>
                                        </p:tav>
                                        <p:tav tm="100000">
                                          <p:val>
                                            <p:strVal val="#ppt_y"/>
                                          </p:val>
                                        </p:tav>
                                      </p:tavLst>
                                    </p:anim>
                                    <p:anim calcmode="lin" valueType="num">
                                      <p:cBhvr>
                                        <p:cTn id="15" dur="500" fill="hold"/>
                                        <p:tgtEl>
                                          <p:spTgt spid="32"/>
                                        </p:tgtEl>
                                        <p:attrNameLst>
                                          <p:attrName>ppt_w</p:attrName>
                                        </p:attrNameLst>
                                      </p:cBhvr>
                                      <p:tavLst>
                                        <p:tav tm="0">
                                          <p:val>
                                            <p:fltVal val="0"/>
                                          </p:val>
                                        </p:tav>
                                        <p:tav tm="100000">
                                          <p:val>
                                            <p:strVal val="#ppt_w"/>
                                          </p:val>
                                        </p:tav>
                                      </p:tavLst>
                                    </p:anim>
                                    <p:anim calcmode="lin" valueType="num">
                                      <p:cBhvr>
                                        <p:cTn id="16" dur="500" fill="hold"/>
                                        <p:tgtEl>
                                          <p:spTgt spid="32"/>
                                        </p:tgtEl>
                                        <p:attrNameLst>
                                          <p:attrName>ppt_h</p:attrName>
                                        </p:attrNameLst>
                                      </p:cBhvr>
                                      <p:tavLst>
                                        <p:tav tm="0">
                                          <p:val>
                                            <p:strVal val="#ppt_h"/>
                                          </p:val>
                                        </p:tav>
                                        <p:tav tm="100000">
                                          <p:val>
                                            <p:strVal val="#ppt_h"/>
                                          </p:val>
                                        </p:tav>
                                      </p:tavLst>
                                    </p:anim>
                                  </p:childTnLst>
                                </p:cTn>
                              </p:par>
                              <p:par>
                                <p:cTn id="17" presetID="17" presetClass="entr" presetSubtype="8" fill="hold" nodeType="withEffect">
                                  <p:stCondLst>
                                    <p:cond delay="250"/>
                                  </p:stCondLst>
                                  <p:childTnLst>
                                    <p:set>
                                      <p:cBhvr>
                                        <p:cTn id="18" dur="1" fill="hold">
                                          <p:stCondLst>
                                            <p:cond delay="0"/>
                                          </p:stCondLst>
                                        </p:cTn>
                                        <p:tgtEl>
                                          <p:spTgt spid="28"/>
                                        </p:tgtEl>
                                        <p:attrNameLst>
                                          <p:attrName>style.visibility</p:attrName>
                                        </p:attrNameLst>
                                      </p:cBhvr>
                                      <p:to>
                                        <p:strVal val="visible"/>
                                      </p:to>
                                    </p:set>
                                    <p:anim calcmode="lin" valueType="num">
                                      <p:cBhvr>
                                        <p:cTn id="19" dur="500" fill="hold"/>
                                        <p:tgtEl>
                                          <p:spTgt spid="28"/>
                                        </p:tgtEl>
                                        <p:attrNameLst>
                                          <p:attrName>ppt_x</p:attrName>
                                        </p:attrNameLst>
                                      </p:cBhvr>
                                      <p:tavLst>
                                        <p:tav tm="0">
                                          <p:val>
                                            <p:strVal val="#ppt_x-#ppt_w/2"/>
                                          </p:val>
                                        </p:tav>
                                        <p:tav tm="100000">
                                          <p:val>
                                            <p:strVal val="#ppt_x"/>
                                          </p:val>
                                        </p:tav>
                                      </p:tavLst>
                                    </p:anim>
                                    <p:anim calcmode="lin" valueType="num">
                                      <p:cBhvr>
                                        <p:cTn id="20" dur="500" fill="hold"/>
                                        <p:tgtEl>
                                          <p:spTgt spid="28"/>
                                        </p:tgtEl>
                                        <p:attrNameLst>
                                          <p:attrName>ppt_y</p:attrName>
                                        </p:attrNameLst>
                                      </p:cBhvr>
                                      <p:tavLst>
                                        <p:tav tm="0">
                                          <p:val>
                                            <p:strVal val="#ppt_y"/>
                                          </p:val>
                                        </p:tav>
                                        <p:tav tm="100000">
                                          <p:val>
                                            <p:strVal val="#ppt_y"/>
                                          </p:val>
                                        </p:tav>
                                      </p:tavLst>
                                    </p:anim>
                                    <p:anim calcmode="lin" valueType="num">
                                      <p:cBhvr>
                                        <p:cTn id="21" dur="500" fill="hold"/>
                                        <p:tgtEl>
                                          <p:spTgt spid="28"/>
                                        </p:tgtEl>
                                        <p:attrNameLst>
                                          <p:attrName>ppt_w</p:attrName>
                                        </p:attrNameLst>
                                      </p:cBhvr>
                                      <p:tavLst>
                                        <p:tav tm="0">
                                          <p:val>
                                            <p:fltVal val="0"/>
                                          </p:val>
                                        </p:tav>
                                        <p:tav tm="100000">
                                          <p:val>
                                            <p:strVal val="#ppt_w"/>
                                          </p:val>
                                        </p:tav>
                                      </p:tavLst>
                                    </p:anim>
                                    <p:anim calcmode="lin" valueType="num">
                                      <p:cBhvr>
                                        <p:cTn id="22" dur="500" fill="hold"/>
                                        <p:tgtEl>
                                          <p:spTgt spid="28"/>
                                        </p:tgtEl>
                                        <p:attrNameLst>
                                          <p:attrName>ppt_h</p:attrName>
                                        </p:attrNameLst>
                                      </p:cBhvr>
                                      <p:tavLst>
                                        <p:tav tm="0">
                                          <p:val>
                                            <p:strVal val="#ppt_h"/>
                                          </p:val>
                                        </p:tav>
                                        <p:tav tm="100000">
                                          <p:val>
                                            <p:strVal val="#ppt_h"/>
                                          </p:val>
                                        </p:tav>
                                      </p:tavLst>
                                    </p:anim>
                                  </p:childTnLst>
                                </p:cTn>
                              </p:par>
                              <p:par>
                                <p:cTn id="23" presetID="2" presetClass="entr" presetSubtype="8"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0-#ppt_w/2"/>
                                          </p:val>
                                        </p:tav>
                                        <p:tav tm="100000">
                                          <p:val>
                                            <p:strVal val="#ppt_x"/>
                                          </p:val>
                                        </p:tav>
                                      </p:tavLst>
                                    </p:anim>
                                    <p:anim calcmode="lin" valueType="num">
                                      <p:cBhvr additive="base">
                                        <p:cTn id="26"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p:bldP spid="32"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
        <p:nvSpPr>
          <p:cNvPr id="364" name="矩形 363"/>
          <p:cNvSpPr/>
          <p:nvPr userDrawn="1"/>
        </p:nvSpPr>
        <p:spPr>
          <a:xfrm>
            <a:off x="-1837" y="1429339"/>
            <a:ext cx="12192000" cy="3267051"/>
          </a:xfrm>
          <a:prstGeom prst="rect">
            <a:avLst/>
          </a:prstGeom>
          <a:solidFill>
            <a:srgbClr val="669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5" name="灯片编号占位符 3"/>
          <p:cNvSpPr txBox="1"/>
          <p:nvPr userDrawn="1"/>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9BB5D0-35E4-459D-AEF3-FE4D7C45CC19}" type="slidenum">
              <a:rPr lang="zh-CN" altLang="en-US" smtClean="0">
                <a:solidFill>
                  <a:schemeClr val="bg1"/>
                </a:solidFill>
              </a:rPr>
              <a:t>‹#›</a:t>
            </a:fld>
            <a:endParaRPr lang="zh-CN" altLang="en-US">
              <a:solidFill>
                <a:schemeClr val="bg1"/>
              </a:solidFill>
            </a:endParaRPr>
          </a:p>
        </p:txBody>
      </p:sp>
      <p:sp>
        <p:nvSpPr>
          <p:cNvPr id="366" name="矩形 365"/>
          <p:cNvSpPr/>
          <p:nvPr userDrawn="1"/>
        </p:nvSpPr>
        <p:spPr>
          <a:xfrm>
            <a:off x="6112374" y="1930357"/>
            <a:ext cx="6077789" cy="138747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7" name="文本框 366"/>
          <p:cNvSpPr txBox="1"/>
          <p:nvPr userDrawn="1"/>
        </p:nvSpPr>
        <p:spPr>
          <a:xfrm>
            <a:off x="7262563" y="2125005"/>
            <a:ext cx="2535737" cy="1015663"/>
          </a:xfrm>
          <a:prstGeom prst="rect">
            <a:avLst/>
          </a:prstGeom>
          <a:noFill/>
        </p:spPr>
        <p:txBody>
          <a:bodyPr wrap="square" rtlCol="0">
            <a:spAutoFit/>
          </a:bodyPr>
          <a:lstStyle/>
          <a:p>
            <a:pPr algn="ctr"/>
            <a:r>
              <a:rPr lang="en-US" altLang="zh-CN" sz="6000" kern="100" dirty="0">
                <a:solidFill>
                  <a:srgbClr val="3D85F9"/>
                </a:solidFill>
                <a:latin typeface="Open Sans" panose="020B0606030504020204" pitchFamily="34" charset="0"/>
                <a:ea typeface="Open Sans" panose="020B0606030504020204" pitchFamily="34" charset="0"/>
                <a:cs typeface="Open Sans" panose="020B0606030504020204" pitchFamily="34" charset="0"/>
                <a:sym typeface="+mn-ea"/>
              </a:rPr>
              <a:t>PBL</a:t>
            </a:r>
            <a:endParaRPr lang="en-US" sz="6000" kern="100" dirty="0">
              <a:solidFill>
                <a:srgbClr val="3D85F9"/>
              </a:solidFill>
              <a:latin typeface="Open Sans" panose="020B0606030504020204" pitchFamily="34" charset="0"/>
              <a:ea typeface="Open Sans" panose="020B0606030504020204" pitchFamily="34" charset="0"/>
              <a:cs typeface="Open Sans" panose="020B0606030504020204" pitchFamily="34" charset="0"/>
              <a:sym typeface="+mn-ea"/>
            </a:endParaRPr>
          </a:p>
        </p:txBody>
      </p:sp>
      <p:grpSp>
        <p:nvGrpSpPr>
          <p:cNvPr id="368" name="组合 367"/>
          <p:cNvGrpSpPr/>
          <p:nvPr userDrawn="1"/>
        </p:nvGrpSpPr>
        <p:grpSpPr>
          <a:xfrm>
            <a:off x="5426725" y="1930358"/>
            <a:ext cx="1387473" cy="1387473"/>
            <a:chOff x="4086860" y="1789432"/>
            <a:chExt cx="1387473" cy="1387473"/>
          </a:xfrm>
          <a:solidFill>
            <a:srgbClr val="3D85F9"/>
          </a:solidFill>
        </p:grpSpPr>
        <p:sp>
          <p:nvSpPr>
            <p:cNvPr id="369" name="椭圆 368"/>
            <p:cNvSpPr/>
            <p:nvPr/>
          </p:nvSpPr>
          <p:spPr>
            <a:xfrm>
              <a:off x="4086860" y="1789432"/>
              <a:ext cx="1387473" cy="13874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0" name="文本框 369"/>
            <p:cNvSpPr txBox="1"/>
            <p:nvPr/>
          </p:nvSpPr>
          <p:spPr>
            <a:xfrm>
              <a:off x="4382135" y="1885692"/>
              <a:ext cx="533400" cy="1169551"/>
            </a:xfrm>
            <a:prstGeom prst="rect">
              <a:avLst/>
            </a:prstGeom>
            <a:noFill/>
          </p:spPr>
          <p:txBody>
            <a:bodyPr wrap="square" rtlCol="0">
              <a:spAutoFit/>
            </a:bodyPr>
            <a:lstStyle/>
            <a:p>
              <a:r>
                <a:rPr lang="en-US" altLang="zh-CN" sz="7000" dirty="0">
                  <a:solidFill>
                    <a:schemeClr val="bg1"/>
                  </a:solidFill>
                  <a:latin typeface="汉仪雅酷黑 65W" panose="020B0604020202020204" pitchFamily="34" charset="-122"/>
                  <a:ea typeface="汉仪雅酷黑 65W" panose="020B0604020202020204" pitchFamily="34" charset="-122"/>
                </a:rPr>
                <a:t>1</a:t>
              </a:r>
              <a:endParaRPr lang="zh-CN" altLang="en-US" sz="7000" dirty="0">
                <a:solidFill>
                  <a:schemeClr val="bg1"/>
                </a:solidFill>
                <a:latin typeface="汉仪雅酷黑 65W" panose="020B0604020202020204" pitchFamily="34" charset="-122"/>
                <a:ea typeface="汉仪雅酷黑 65W" panose="020B0604020202020204" pitchFamily="34" charset="-122"/>
              </a:endParaRPr>
            </a:p>
          </p:txBody>
        </p:sp>
      </p:grpSp>
      <p:grpSp>
        <p:nvGrpSpPr>
          <p:cNvPr id="371" name="aa667f4b-03aa-4665-9516-67877fa5741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
            </p:custDataLst>
          </p:nvPr>
        </p:nvGrpSpPr>
        <p:grpSpPr>
          <a:xfrm>
            <a:off x="1617506" y="2792229"/>
            <a:ext cx="3909307" cy="3564121"/>
            <a:chOff x="3884613" y="1412875"/>
            <a:chExt cx="4422775" cy="4032250"/>
          </a:xfrm>
        </p:grpSpPr>
        <p:sp>
          <p:nvSpPr>
            <p:cNvPr id="372" name="iS1îde"/>
            <p:cNvSpPr/>
            <p:nvPr/>
          </p:nvSpPr>
          <p:spPr bwMode="auto">
            <a:xfrm>
              <a:off x="6294438" y="3136900"/>
              <a:ext cx="471488" cy="477838"/>
            </a:xfrm>
            <a:custGeom>
              <a:avLst/>
              <a:gdLst>
                <a:gd name="T0" fmla="*/ 135 w 143"/>
                <a:gd name="T1" fmla="*/ 57 h 145"/>
                <a:gd name="T2" fmla="*/ 56 w 143"/>
                <a:gd name="T3" fmla="*/ 8 h 145"/>
                <a:gd name="T4" fmla="*/ 8 w 143"/>
                <a:gd name="T5" fmla="*/ 88 h 145"/>
                <a:gd name="T6" fmla="*/ 86 w 143"/>
                <a:gd name="T7" fmla="*/ 136 h 145"/>
                <a:gd name="T8" fmla="*/ 135 w 143"/>
                <a:gd name="T9" fmla="*/ 57 h 145"/>
              </a:gdLst>
              <a:ahLst/>
              <a:cxnLst>
                <a:cxn ang="0">
                  <a:pos x="T0" y="T1"/>
                </a:cxn>
                <a:cxn ang="0">
                  <a:pos x="T2" y="T3"/>
                </a:cxn>
                <a:cxn ang="0">
                  <a:pos x="T4" y="T5"/>
                </a:cxn>
                <a:cxn ang="0">
                  <a:pos x="T6" y="T7"/>
                </a:cxn>
                <a:cxn ang="0">
                  <a:pos x="T8" y="T9"/>
                </a:cxn>
              </a:cxnLst>
              <a:rect l="0" t="0" r="r" b="b"/>
              <a:pathLst>
                <a:path w="143" h="145">
                  <a:moveTo>
                    <a:pt x="135" y="57"/>
                  </a:moveTo>
                  <a:cubicBezTo>
                    <a:pt x="126" y="22"/>
                    <a:pt x="91" y="0"/>
                    <a:pt x="56" y="8"/>
                  </a:cubicBezTo>
                  <a:cubicBezTo>
                    <a:pt x="21" y="17"/>
                    <a:pt x="0" y="52"/>
                    <a:pt x="8" y="88"/>
                  </a:cubicBezTo>
                  <a:cubicBezTo>
                    <a:pt x="17" y="123"/>
                    <a:pt x="52" y="145"/>
                    <a:pt x="86" y="136"/>
                  </a:cubicBezTo>
                  <a:cubicBezTo>
                    <a:pt x="121" y="128"/>
                    <a:pt x="143" y="92"/>
                    <a:pt x="135" y="5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3" name="iş1ïḋe"/>
            <p:cNvSpPr/>
            <p:nvPr/>
          </p:nvSpPr>
          <p:spPr bwMode="auto">
            <a:xfrm>
              <a:off x="5287963" y="4508500"/>
              <a:ext cx="1982788" cy="936625"/>
            </a:xfrm>
            <a:custGeom>
              <a:avLst/>
              <a:gdLst>
                <a:gd name="T0" fmla="*/ 599 w 601"/>
                <a:gd name="T1" fmla="*/ 235 h 284"/>
                <a:gd name="T2" fmla="*/ 510 w 601"/>
                <a:gd name="T3" fmla="*/ 11 h 284"/>
                <a:gd name="T4" fmla="*/ 494 w 601"/>
                <a:gd name="T5" fmla="*/ 0 h 284"/>
                <a:gd name="T6" fmla="*/ 290 w 601"/>
                <a:gd name="T7" fmla="*/ 0 h 284"/>
                <a:gd name="T8" fmla="*/ 106 w 601"/>
                <a:gd name="T9" fmla="*/ 0 h 284"/>
                <a:gd name="T10" fmla="*/ 90 w 601"/>
                <a:gd name="T11" fmla="*/ 11 h 284"/>
                <a:gd name="T12" fmla="*/ 1 w 601"/>
                <a:gd name="T13" fmla="*/ 235 h 284"/>
                <a:gd name="T14" fmla="*/ 15 w 601"/>
                <a:gd name="T15" fmla="*/ 252 h 284"/>
                <a:gd name="T16" fmla="*/ 267 w 601"/>
                <a:gd name="T17" fmla="*/ 252 h 284"/>
                <a:gd name="T18" fmla="*/ 267 w 601"/>
                <a:gd name="T19" fmla="*/ 252 h 284"/>
                <a:gd name="T20" fmla="*/ 300 w 601"/>
                <a:gd name="T21" fmla="*/ 284 h 284"/>
                <a:gd name="T22" fmla="*/ 300 w 601"/>
                <a:gd name="T23" fmla="*/ 284 h 284"/>
                <a:gd name="T24" fmla="*/ 334 w 601"/>
                <a:gd name="T25" fmla="*/ 252 h 284"/>
                <a:gd name="T26" fmla="*/ 334 w 601"/>
                <a:gd name="T27" fmla="*/ 252 h 284"/>
                <a:gd name="T28" fmla="*/ 586 w 601"/>
                <a:gd name="T29" fmla="*/ 252 h 284"/>
                <a:gd name="T30" fmla="*/ 599 w 601"/>
                <a:gd name="T31" fmla="*/ 235 h 284"/>
                <a:gd name="T32" fmla="*/ 599 w 601"/>
                <a:gd name="T33" fmla="*/ 235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1" h="284">
                  <a:moveTo>
                    <a:pt x="599" y="235"/>
                  </a:moveTo>
                  <a:cubicBezTo>
                    <a:pt x="510" y="11"/>
                    <a:pt x="510" y="11"/>
                    <a:pt x="510" y="11"/>
                  </a:cubicBezTo>
                  <a:cubicBezTo>
                    <a:pt x="508" y="4"/>
                    <a:pt x="501" y="0"/>
                    <a:pt x="494" y="0"/>
                  </a:cubicBezTo>
                  <a:cubicBezTo>
                    <a:pt x="290" y="0"/>
                    <a:pt x="290" y="0"/>
                    <a:pt x="290" y="0"/>
                  </a:cubicBezTo>
                  <a:cubicBezTo>
                    <a:pt x="106" y="0"/>
                    <a:pt x="106" y="0"/>
                    <a:pt x="106" y="0"/>
                  </a:cubicBezTo>
                  <a:cubicBezTo>
                    <a:pt x="99" y="0"/>
                    <a:pt x="93" y="4"/>
                    <a:pt x="90" y="11"/>
                  </a:cubicBezTo>
                  <a:cubicBezTo>
                    <a:pt x="1" y="235"/>
                    <a:pt x="1" y="235"/>
                    <a:pt x="1" y="235"/>
                  </a:cubicBezTo>
                  <a:cubicBezTo>
                    <a:pt x="0" y="245"/>
                    <a:pt x="7" y="252"/>
                    <a:pt x="15" y="252"/>
                  </a:cubicBezTo>
                  <a:cubicBezTo>
                    <a:pt x="267" y="252"/>
                    <a:pt x="267" y="252"/>
                    <a:pt x="267" y="252"/>
                  </a:cubicBezTo>
                  <a:cubicBezTo>
                    <a:pt x="267" y="252"/>
                    <a:pt x="267" y="252"/>
                    <a:pt x="267" y="252"/>
                  </a:cubicBezTo>
                  <a:cubicBezTo>
                    <a:pt x="267" y="270"/>
                    <a:pt x="282" y="284"/>
                    <a:pt x="300" y="284"/>
                  </a:cubicBezTo>
                  <a:cubicBezTo>
                    <a:pt x="300" y="284"/>
                    <a:pt x="300" y="284"/>
                    <a:pt x="300" y="284"/>
                  </a:cubicBezTo>
                  <a:cubicBezTo>
                    <a:pt x="319" y="284"/>
                    <a:pt x="334" y="270"/>
                    <a:pt x="334" y="252"/>
                  </a:cubicBezTo>
                  <a:cubicBezTo>
                    <a:pt x="334" y="252"/>
                    <a:pt x="334" y="252"/>
                    <a:pt x="334" y="252"/>
                  </a:cubicBezTo>
                  <a:cubicBezTo>
                    <a:pt x="586" y="252"/>
                    <a:pt x="586" y="252"/>
                    <a:pt x="586" y="252"/>
                  </a:cubicBezTo>
                  <a:cubicBezTo>
                    <a:pt x="594" y="252"/>
                    <a:pt x="601" y="245"/>
                    <a:pt x="599" y="235"/>
                  </a:cubicBezTo>
                  <a:cubicBezTo>
                    <a:pt x="599" y="235"/>
                    <a:pt x="599" y="235"/>
                    <a:pt x="599" y="235"/>
                  </a:cubicBezTo>
                  <a:close/>
                </a:path>
              </a:pathLst>
            </a:custGeom>
            <a:solidFill>
              <a:srgbClr val="243B7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4" name="iṣlïḋe"/>
            <p:cNvSpPr/>
            <p:nvPr/>
          </p:nvSpPr>
          <p:spPr bwMode="auto">
            <a:xfrm>
              <a:off x="5324476" y="4235450"/>
              <a:ext cx="1906588" cy="1136650"/>
            </a:xfrm>
            <a:custGeom>
              <a:avLst/>
              <a:gdLst>
                <a:gd name="T0" fmla="*/ 501 w 578"/>
                <a:gd name="T1" fmla="*/ 102 h 345"/>
                <a:gd name="T2" fmla="*/ 289 w 578"/>
                <a:gd name="T3" fmla="*/ 98 h 345"/>
                <a:gd name="T4" fmla="*/ 77 w 578"/>
                <a:gd name="T5" fmla="*/ 102 h 345"/>
                <a:gd name="T6" fmla="*/ 0 w 578"/>
                <a:gd name="T7" fmla="*/ 309 h 345"/>
                <a:gd name="T8" fmla="*/ 289 w 578"/>
                <a:gd name="T9" fmla="*/ 345 h 345"/>
                <a:gd name="T10" fmla="*/ 578 w 578"/>
                <a:gd name="T11" fmla="*/ 309 h 345"/>
                <a:gd name="T12" fmla="*/ 501 w 578"/>
                <a:gd name="T13" fmla="*/ 102 h 345"/>
              </a:gdLst>
              <a:ahLst/>
              <a:cxnLst>
                <a:cxn ang="0">
                  <a:pos x="T0" y="T1"/>
                </a:cxn>
                <a:cxn ang="0">
                  <a:pos x="T2" y="T3"/>
                </a:cxn>
                <a:cxn ang="0">
                  <a:pos x="T4" y="T5"/>
                </a:cxn>
                <a:cxn ang="0">
                  <a:pos x="T6" y="T7"/>
                </a:cxn>
                <a:cxn ang="0">
                  <a:pos x="T8" y="T9"/>
                </a:cxn>
                <a:cxn ang="0">
                  <a:pos x="T10" y="T11"/>
                </a:cxn>
                <a:cxn ang="0">
                  <a:pos x="T12" y="T13"/>
                </a:cxn>
              </a:cxnLst>
              <a:rect l="0" t="0" r="r" b="b"/>
              <a:pathLst>
                <a:path w="578" h="345">
                  <a:moveTo>
                    <a:pt x="501" y="102"/>
                  </a:moveTo>
                  <a:cubicBezTo>
                    <a:pt x="386" y="0"/>
                    <a:pt x="289" y="98"/>
                    <a:pt x="289" y="98"/>
                  </a:cubicBezTo>
                  <a:cubicBezTo>
                    <a:pt x="289" y="98"/>
                    <a:pt x="191" y="0"/>
                    <a:pt x="77" y="102"/>
                  </a:cubicBezTo>
                  <a:cubicBezTo>
                    <a:pt x="0" y="309"/>
                    <a:pt x="0" y="309"/>
                    <a:pt x="0" y="309"/>
                  </a:cubicBezTo>
                  <a:cubicBezTo>
                    <a:pt x="265" y="275"/>
                    <a:pt x="254" y="345"/>
                    <a:pt x="289" y="345"/>
                  </a:cubicBezTo>
                  <a:cubicBezTo>
                    <a:pt x="324" y="345"/>
                    <a:pt x="313" y="275"/>
                    <a:pt x="578" y="309"/>
                  </a:cubicBezTo>
                  <a:lnTo>
                    <a:pt x="501" y="102"/>
                  </a:lnTo>
                  <a:close/>
                </a:path>
              </a:pathLst>
            </a:custGeom>
            <a:solidFill>
              <a:srgbClr val="A8D5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5" name="íšľîdé"/>
            <p:cNvSpPr/>
            <p:nvPr/>
          </p:nvSpPr>
          <p:spPr bwMode="auto">
            <a:xfrm>
              <a:off x="5349876" y="4435475"/>
              <a:ext cx="1846263" cy="936625"/>
            </a:xfrm>
            <a:custGeom>
              <a:avLst/>
              <a:gdLst>
                <a:gd name="T0" fmla="*/ 493 w 559"/>
                <a:gd name="T1" fmla="*/ 48 h 284"/>
                <a:gd name="T2" fmla="*/ 373 w 559"/>
                <a:gd name="T3" fmla="*/ 6 h 284"/>
                <a:gd name="T4" fmla="*/ 270 w 559"/>
                <a:gd name="T5" fmla="*/ 56 h 284"/>
                <a:gd name="T6" fmla="*/ 163 w 559"/>
                <a:gd name="T7" fmla="*/ 7 h 284"/>
                <a:gd name="T8" fmla="*/ 69 w 559"/>
                <a:gd name="T9" fmla="*/ 50 h 284"/>
                <a:gd name="T10" fmla="*/ 0 w 559"/>
                <a:gd name="T11" fmla="*/ 236 h 284"/>
                <a:gd name="T12" fmla="*/ 176 w 559"/>
                <a:gd name="T13" fmla="*/ 224 h 284"/>
                <a:gd name="T14" fmla="*/ 278 w 559"/>
                <a:gd name="T15" fmla="*/ 282 h 284"/>
                <a:gd name="T16" fmla="*/ 280 w 559"/>
                <a:gd name="T17" fmla="*/ 283 h 284"/>
                <a:gd name="T18" fmla="*/ 281 w 559"/>
                <a:gd name="T19" fmla="*/ 283 h 284"/>
                <a:gd name="T20" fmla="*/ 380 w 559"/>
                <a:gd name="T21" fmla="*/ 224 h 284"/>
                <a:gd name="T22" fmla="*/ 559 w 559"/>
                <a:gd name="T23" fmla="*/ 236 h 284"/>
                <a:gd name="T24" fmla="*/ 493 w 559"/>
                <a:gd name="T25" fmla="*/ 4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9" h="284">
                  <a:moveTo>
                    <a:pt x="493" y="48"/>
                  </a:moveTo>
                  <a:cubicBezTo>
                    <a:pt x="493" y="48"/>
                    <a:pt x="447" y="0"/>
                    <a:pt x="373" y="6"/>
                  </a:cubicBezTo>
                  <a:cubicBezTo>
                    <a:pt x="296" y="11"/>
                    <a:pt x="275" y="44"/>
                    <a:pt x="270" y="56"/>
                  </a:cubicBezTo>
                  <a:cubicBezTo>
                    <a:pt x="265" y="45"/>
                    <a:pt x="242" y="12"/>
                    <a:pt x="163" y="7"/>
                  </a:cubicBezTo>
                  <a:cubicBezTo>
                    <a:pt x="89" y="2"/>
                    <a:pt x="69" y="50"/>
                    <a:pt x="69" y="50"/>
                  </a:cubicBezTo>
                  <a:cubicBezTo>
                    <a:pt x="0" y="236"/>
                    <a:pt x="0" y="236"/>
                    <a:pt x="0" y="236"/>
                  </a:cubicBezTo>
                  <a:cubicBezTo>
                    <a:pt x="0" y="236"/>
                    <a:pt x="69" y="205"/>
                    <a:pt x="176" y="224"/>
                  </a:cubicBezTo>
                  <a:cubicBezTo>
                    <a:pt x="236" y="235"/>
                    <a:pt x="270" y="272"/>
                    <a:pt x="278" y="282"/>
                  </a:cubicBezTo>
                  <a:cubicBezTo>
                    <a:pt x="279" y="283"/>
                    <a:pt x="279" y="283"/>
                    <a:pt x="280" y="283"/>
                  </a:cubicBezTo>
                  <a:cubicBezTo>
                    <a:pt x="280" y="284"/>
                    <a:pt x="281" y="284"/>
                    <a:pt x="281" y="283"/>
                  </a:cubicBezTo>
                  <a:cubicBezTo>
                    <a:pt x="289" y="272"/>
                    <a:pt x="320" y="235"/>
                    <a:pt x="380" y="224"/>
                  </a:cubicBezTo>
                  <a:cubicBezTo>
                    <a:pt x="486" y="205"/>
                    <a:pt x="559" y="236"/>
                    <a:pt x="559" y="236"/>
                  </a:cubicBezTo>
                  <a:lnTo>
                    <a:pt x="493" y="48"/>
                  </a:lnTo>
                  <a:close/>
                </a:path>
              </a:pathLst>
            </a:cu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6" name="iṥļíḑê"/>
            <p:cNvSpPr/>
            <p:nvPr/>
          </p:nvSpPr>
          <p:spPr bwMode="auto">
            <a:xfrm>
              <a:off x="5389563" y="4416425"/>
              <a:ext cx="1773238" cy="903288"/>
            </a:xfrm>
            <a:custGeom>
              <a:avLst/>
              <a:gdLst>
                <a:gd name="T0" fmla="*/ 476 w 537"/>
                <a:gd name="T1" fmla="*/ 51 h 274"/>
                <a:gd name="T2" fmla="*/ 366 w 537"/>
                <a:gd name="T3" fmla="*/ 6 h 274"/>
                <a:gd name="T4" fmla="*/ 269 w 537"/>
                <a:gd name="T5" fmla="*/ 59 h 274"/>
                <a:gd name="T6" fmla="*/ 172 w 537"/>
                <a:gd name="T7" fmla="*/ 6 h 274"/>
                <a:gd name="T8" fmla="*/ 62 w 537"/>
                <a:gd name="T9" fmla="*/ 51 h 274"/>
                <a:gd name="T10" fmla="*/ 0 w 537"/>
                <a:gd name="T11" fmla="*/ 227 h 274"/>
                <a:gd name="T12" fmla="*/ 173 w 537"/>
                <a:gd name="T13" fmla="*/ 209 h 274"/>
                <a:gd name="T14" fmla="*/ 268 w 537"/>
                <a:gd name="T15" fmla="*/ 272 h 274"/>
                <a:gd name="T16" fmla="*/ 269 w 537"/>
                <a:gd name="T17" fmla="*/ 273 h 274"/>
                <a:gd name="T18" fmla="*/ 270 w 537"/>
                <a:gd name="T19" fmla="*/ 273 h 274"/>
                <a:gd name="T20" fmla="*/ 365 w 537"/>
                <a:gd name="T21" fmla="*/ 209 h 274"/>
                <a:gd name="T22" fmla="*/ 537 w 537"/>
                <a:gd name="T23" fmla="*/ 227 h 274"/>
                <a:gd name="T24" fmla="*/ 476 w 537"/>
                <a:gd name="T25" fmla="*/ 51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7" h="274">
                  <a:moveTo>
                    <a:pt x="476" y="51"/>
                  </a:moveTo>
                  <a:cubicBezTo>
                    <a:pt x="476" y="51"/>
                    <a:pt x="435" y="0"/>
                    <a:pt x="366" y="6"/>
                  </a:cubicBezTo>
                  <a:cubicBezTo>
                    <a:pt x="295" y="12"/>
                    <a:pt x="274" y="46"/>
                    <a:pt x="269" y="59"/>
                  </a:cubicBezTo>
                  <a:cubicBezTo>
                    <a:pt x="265" y="47"/>
                    <a:pt x="245" y="12"/>
                    <a:pt x="172" y="6"/>
                  </a:cubicBezTo>
                  <a:cubicBezTo>
                    <a:pt x="103" y="0"/>
                    <a:pt x="62" y="51"/>
                    <a:pt x="62" y="51"/>
                  </a:cubicBezTo>
                  <a:cubicBezTo>
                    <a:pt x="0" y="227"/>
                    <a:pt x="0" y="227"/>
                    <a:pt x="0" y="227"/>
                  </a:cubicBezTo>
                  <a:cubicBezTo>
                    <a:pt x="0" y="227"/>
                    <a:pt x="74" y="188"/>
                    <a:pt x="173" y="209"/>
                  </a:cubicBezTo>
                  <a:cubicBezTo>
                    <a:pt x="229" y="221"/>
                    <a:pt x="260" y="261"/>
                    <a:pt x="268" y="272"/>
                  </a:cubicBezTo>
                  <a:cubicBezTo>
                    <a:pt x="268" y="273"/>
                    <a:pt x="269" y="273"/>
                    <a:pt x="269" y="273"/>
                  </a:cubicBezTo>
                  <a:cubicBezTo>
                    <a:pt x="269" y="274"/>
                    <a:pt x="270" y="274"/>
                    <a:pt x="270" y="273"/>
                  </a:cubicBezTo>
                  <a:cubicBezTo>
                    <a:pt x="278" y="261"/>
                    <a:pt x="308" y="221"/>
                    <a:pt x="365" y="209"/>
                  </a:cubicBezTo>
                  <a:cubicBezTo>
                    <a:pt x="464" y="188"/>
                    <a:pt x="537" y="227"/>
                    <a:pt x="537" y="227"/>
                  </a:cubicBezTo>
                  <a:lnTo>
                    <a:pt x="476" y="51"/>
                  </a:lnTo>
                  <a:close/>
                </a:path>
              </a:pathLst>
            </a:custGeom>
            <a:solidFill>
              <a:srgbClr val="CBEB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7" name="ïṩļîḑè"/>
            <p:cNvSpPr/>
            <p:nvPr/>
          </p:nvSpPr>
          <p:spPr bwMode="auto">
            <a:xfrm>
              <a:off x="5395913" y="4370388"/>
              <a:ext cx="1757363" cy="949325"/>
            </a:xfrm>
            <a:custGeom>
              <a:avLst/>
              <a:gdLst>
                <a:gd name="T0" fmla="*/ 466 w 532"/>
                <a:gd name="T1" fmla="*/ 50 h 288"/>
                <a:gd name="T2" fmla="*/ 358 w 532"/>
                <a:gd name="T3" fmla="*/ 5 h 288"/>
                <a:gd name="T4" fmla="*/ 266 w 532"/>
                <a:gd name="T5" fmla="*/ 57 h 288"/>
                <a:gd name="T6" fmla="*/ 174 w 532"/>
                <a:gd name="T7" fmla="*/ 5 h 288"/>
                <a:gd name="T8" fmla="*/ 67 w 532"/>
                <a:gd name="T9" fmla="*/ 50 h 288"/>
                <a:gd name="T10" fmla="*/ 0 w 532"/>
                <a:gd name="T11" fmla="*/ 240 h 288"/>
                <a:gd name="T12" fmla="*/ 170 w 532"/>
                <a:gd name="T13" fmla="*/ 215 h 288"/>
                <a:gd name="T14" fmla="*/ 265 w 532"/>
                <a:gd name="T15" fmla="*/ 286 h 288"/>
                <a:gd name="T16" fmla="*/ 266 w 532"/>
                <a:gd name="T17" fmla="*/ 287 h 288"/>
                <a:gd name="T18" fmla="*/ 267 w 532"/>
                <a:gd name="T19" fmla="*/ 286 h 288"/>
                <a:gd name="T20" fmla="*/ 362 w 532"/>
                <a:gd name="T21" fmla="*/ 215 h 288"/>
                <a:gd name="T22" fmla="*/ 532 w 532"/>
                <a:gd name="T23" fmla="*/ 240 h 288"/>
                <a:gd name="T24" fmla="*/ 466 w 532"/>
                <a:gd name="T25" fmla="*/ 5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2" h="288">
                  <a:moveTo>
                    <a:pt x="466" y="50"/>
                  </a:moveTo>
                  <a:cubicBezTo>
                    <a:pt x="466" y="50"/>
                    <a:pt x="423" y="0"/>
                    <a:pt x="358" y="5"/>
                  </a:cubicBezTo>
                  <a:cubicBezTo>
                    <a:pt x="290" y="11"/>
                    <a:pt x="271" y="45"/>
                    <a:pt x="266" y="57"/>
                  </a:cubicBezTo>
                  <a:cubicBezTo>
                    <a:pt x="262" y="46"/>
                    <a:pt x="243" y="11"/>
                    <a:pt x="174" y="5"/>
                  </a:cubicBezTo>
                  <a:cubicBezTo>
                    <a:pt x="109" y="0"/>
                    <a:pt x="67" y="50"/>
                    <a:pt x="67" y="50"/>
                  </a:cubicBezTo>
                  <a:cubicBezTo>
                    <a:pt x="0" y="240"/>
                    <a:pt x="0" y="240"/>
                    <a:pt x="0" y="240"/>
                  </a:cubicBezTo>
                  <a:cubicBezTo>
                    <a:pt x="0" y="240"/>
                    <a:pt x="71" y="192"/>
                    <a:pt x="170" y="215"/>
                  </a:cubicBezTo>
                  <a:cubicBezTo>
                    <a:pt x="226" y="229"/>
                    <a:pt x="256" y="273"/>
                    <a:pt x="265" y="286"/>
                  </a:cubicBezTo>
                  <a:cubicBezTo>
                    <a:pt x="265" y="287"/>
                    <a:pt x="265" y="287"/>
                    <a:pt x="266" y="287"/>
                  </a:cubicBezTo>
                  <a:cubicBezTo>
                    <a:pt x="266" y="288"/>
                    <a:pt x="267" y="288"/>
                    <a:pt x="267" y="286"/>
                  </a:cubicBezTo>
                  <a:cubicBezTo>
                    <a:pt x="275" y="273"/>
                    <a:pt x="306" y="229"/>
                    <a:pt x="362" y="215"/>
                  </a:cubicBezTo>
                  <a:cubicBezTo>
                    <a:pt x="461" y="192"/>
                    <a:pt x="532" y="240"/>
                    <a:pt x="532" y="240"/>
                  </a:cubicBezTo>
                  <a:lnTo>
                    <a:pt x="466" y="50"/>
                  </a:lnTo>
                  <a:close/>
                </a:path>
              </a:pathLst>
            </a:custGeom>
            <a:solidFill>
              <a:srgbClr val="F3FAF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8" name="îŝḷiḓe"/>
            <p:cNvSpPr/>
            <p:nvPr/>
          </p:nvSpPr>
          <p:spPr bwMode="auto">
            <a:xfrm>
              <a:off x="6538913" y="4679950"/>
              <a:ext cx="774700" cy="293688"/>
            </a:xfrm>
            <a:custGeom>
              <a:avLst/>
              <a:gdLst>
                <a:gd name="T0" fmla="*/ 231 w 235"/>
                <a:gd name="T1" fmla="*/ 73 h 89"/>
                <a:gd name="T2" fmla="*/ 110 w 235"/>
                <a:gd name="T3" fmla="*/ 73 h 89"/>
                <a:gd name="T4" fmla="*/ 4 w 235"/>
                <a:gd name="T5" fmla="*/ 16 h 89"/>
                <a:gd name="T6" fmla="*/ 125 w 235"/>
                <a:gd name="T7" fmla="*/ 16 h 89"/>
                <a:gd name="T8" fmla="*/ 231 w 235"/>
                <a:gd name="T9" fmla="*/ 73 h 89"/>
              </a:gdLst>
              <a:ahLst/>
              <a:cxnLst>
                <a:cxn ang="0">
                  <a:pos x="T0" y="T1"/>
                </a:cxn>
                <a:cxn ang="0">
                  <a:pos x="T2" y="T3"/>
                </a:cxn>
                <a:cxn ang="0">
                  <a:pos x="T4" y="T5"/>
                </a:cxn>
                <a:cxn ang="0">
                  <a:pos x="T6" y="T7"/>
                </a:cxn>
                <a:cxn ang="0">
                  <a:pos x="T8" y="T9"/>
                </a:cxn>
              </a:cxnLst>
              <a:rect l="0" t="0" r="r" b="b"/>
              <a:pathLst>
                <a:path w="235" h="89">
                  <a:moveTo>
                    <a:pt x="231" y="73"/>
                  </a:moveTo>
                  <a:cubicBezTo>
                    <a:pt x="227" y="89"/>
                    <a:pt x="173" y="89"/>
                    <a:pt x="110" y="73"/>
                  </a:cubicBezTo>
                  <a:cubicBezTo>
                    <a:pt x="48" y="58"/>
                    <a:pt x="0" y="32"/>
                    <a:pt x="4" y="16"/>
                  </a:cubicBezTo>
                  <a:cubicBezTo>
                    <a:pt x="8" y="0"/>
                    <a:pt x="62" y="0"/>
                    <a:pt x="125" y="16"/>
                  </a:cubicBezTo>
                  <a:cubicBezTo>
                    <a:pt x="187" y="31"/>
                    <a:pt x="235" y="57"/>
                    <a:pt x="231" y="73"/>
                  </a:cubicBezTo>
                  <a:close/>
                </a:path>
              </a:pathLst>
            </a:custGeom>
            <a:solidFill>
              <a:srgbClr val="E0F2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9" name="íšľíḋé"/>
            <p:cNvSpPr/>
            <p:nvPr/>
          </p:nvSpPr>
          <p:spPr bwMode="auto">
            <a:xfrm>
              <a:off x="5994401" y="5160963"/>
              <a:ext cx="55563" cy="207963"/>
            </a:xfrm>
            <a:custGeom>
              <a:avLst/>
              <a:gdLst>
                <a:gd name="T0" fmla="*/ 0 w 35"/>
                <a:gd name="T1" fmla="*/ 0 h 131"/>
                <a:gd name="T2" fmla="*/ 0 w 35"/>
                <a:gd name="T3" fmla="*/ 131 h 131"/>
                <a:gd name="T4" fmla="*/ 16 w 35"/>
                <a:gd name="T5" fmla="*/ 123 h 131"/>
                <a:gd name="T6" fmla="*/ 35 w 35"/>
                <a:gd name="T7" fmla="*/ 131 h 131"/>
                <a:gd name="T8" fmla="*/ 35 w 35"/>
                <a:gd name="T9" fmla="*/ 11 h 131"/>
                <a:gd name="T10" fmla="*/ 0 w 35"/>
                <a:gd name="T11" fmla="*/ 0 h 131"/>
              </a:gdLst>
              <a:ahLst/>
              <a:cxnLst>
                <a:cxn ang="0">
                  <a:pos x="T0" y="T1"/>
                </a:cxn>
                <a:cxn ang="0">
                  <a:pos x="T2" y="T3"/>
                </a:cxn>
                <a:cxn ang="0">
                  <a:pos x="T4" y="T5"/>
                </a:cxn>
                <a:cxn ang="0">
                  <a:pos x="T6" y="T7"/>
                </a:cxn>
                <a:cxn ang="0">
                  <a:pos x="T8" y="T9"/>
                </a:cxn>
                <a:cxn ang="0">
                  <a:pos x="T10" y="T11"/>
                </a:cxn>
              </a:cxnLst>
              <a:rect l="0" t="0" r="r" b="b"/>
              <a:pathLst>
                <a:path w="35" h="131">
                  <a:moveTo>
                    <a:pt x="0" y="0"/>
                  </a:moveTo>
                  <a:lnTo>
                    <a:pt x="0" y="131"/>
                  </a:lnTo>
                  <a:lnTo>
                    <a:pt x="16" y="123"/>
                  </a:lnTo>
                  <a:lnTo>
                    <a:pt x="35" y="131"/>
                  </a:lnTo>
                  <a:lnTo>
                    <a:pt x="35" y="11"/>
                  </a:lnTo>
                  <a:lnTo>
                    <a:pt x="0" y="0"/>
                  </a:lnTo>
                  <a:close/>
                </a:path>
              </a:pathLst>
            </a:custGeom>
            <a:solidFill>
              <a:srgbClr val="E53C3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0" name="ïṧļiďe"/>
            <p:cNvSpPr/>
            <p:nvPr/>
          </p:nvSpPr>
          <p:spPr bwMode="auto">
            <a:xfrm>
              <a:off x="5395913" y="4370388"/>
              <a:ext cx="881063" cy="949325"/>
            </a:xfrm>
            <a:custGeom>
              <a:avLst/>
              <a:gdLst>
                <a:gd name="T0" fmla="*/ 267 w 267"/>
                <a:gd name="T1" fmla="*/ 287 h 288"/>
                <a:gd name="T2" fmla="*/ 267 w 267"/>
                <a:gd name="T3" fmla="*/ 55 h 288"/>
                <a:gd name="T4" fmla="*/ 266 w 267"/>
                <a:gd name="T5" fmla="*/ 57 h 288"/>
                <a:gd name="T6" fmla="*/ 174 w 267"/>
                <a:gd name="T7" fmla="*/ 5 h 288"/>
                <a:gd name="T8" fmla="*/ 67 w 267"/>
                <a:gd name="T9" fmla="*/ 50 h 288"/>
                <a:gd name="T10" fmla="*/ 0 w 267"/>
                <a:gd name="T11" fmla="*/ 240 h 288"/>
                <a:gd name="T12" fmla="*/ 170 w 267"/>
                <a:gd name="T13" fmla="*/ 215 h 288"/>
                <a:gd name="T14" fmla="*/ 265 w 267"/>
                <a:gd name="T15" fmla="*/ 286 h 288"/>
                <a:gd name="T16" fmla="*/ 266 w 267"/>
                <a:gd name="T17" fmla="*/ 287 h 288"/>
                <a:gd name="T18" fmla="*/ 267 w 267"/>
                <a:gd name="T19" fmla="*/ 28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88">
                  <a:moveTo>
                    <a:pt x="267" y="287"/>
                  </a:moveTo>
                  <a:cubicBezTo>
                    <a:pt x="267" y="55"/>
                    <a:pt x="267" y="55"/>
                    <a:pt x="267" y="55"/>
                  </a:cubicBezTo>
                  <a:cubicBezTo>
                    <a:pt x="267" y="56"/>
                    <a:pt x="266" y="57"/>
                    <a:pt x="266" y="57"/>
                  </a:cubicBezTo>
                  <a:cubicBezTo>
                    <a:pt x="262" y="46"/>
                    <a:pt x="243" y="11"/>
                    <a:pt x="174" y="5"/>
                  </a:cubicBezTo>
                  <a:cubicBezTo>
                    <a:pt x="109" y="0"/>
                    <a:pt x="67" y="50"/>
                    <a:pt x="67" y="50"/>
                  </a:cubicBezTo>
                  <a:cubicBezTo>
                    <a:pt x="0" y="240"/>
                    <a:pt x="0" y="240"/>
                    <a:pt x="0" y="240"/>
                  </a:cubicBezTo>
                  <a:cubicBezTo>
                    <a:pt x="0" y="240"/>
                    <a:pt x="71" y="192"/>
                    <a:pt x="170" y="215"/>
                  </a:cubicBezTo>
                  <a:cubicBezTo>
                    <a:pt x="226" y="229"/>
                    <a:pt x="256" y="273"/>
                    <a:pt x="265" y="286"/>
                  </a:cubicBezTo>
                  <a:cubicBezTo>
                    <a:pt x="265" y="287"/>
                    <a:pt x="265" y="287"/>
                    <a:pt x="266" y="287"/>
                  </a:cubicBezTo>
                  <a:cubicBezTo>
                    <a:pt x="266" y="287"/>
                    <a:pt x="266" y="288"/>
                    <a:pt x="267" y="287"/>
                  </a:cubicBezTo>
                  <a:close/>
                </a:path>
              </a:pathLst>
            </a:custGeom>
            <a:solidFill>
              <a:srgbClr val="E0F2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1" name="íṩḻíḍé"/>
            <p:cNvSpPr/>
            <p:nvPr/>
          </p:nvSpPr>
          <p:spPr bwMode="auto">
            <a:xfrm>
              <a:off x="6294438" y="3136900"/>
              <a:ext cx="471488" cy="477838"/>
            </a:xfrm>
            <a:custGeom>
              <a:avLst/>
              <a:gdLst>
                <a:gd name="T0" fmla="*/ 135 w 143"/>
                <a:gd name="T1" fmla="*/ 57 h 145"/>
                <a:gd name="T2" fmla="*/ 56 w 143"/>
                <a:gd name="T3" fmla="*/ 8 h 145"/>
                <a:gd name="T4" fmla="*/ 8 w 143"/>
                <a:gd name="T5" fmla="*/ 88 h 145"/>
                <a:gd name="T6" fmla="*/ 86 w 143"/>
                <a:gd name="T7" fmla="*/ 136 h 145"/>
                <a:gd name="T8" fmla="*/ 135 w 143"/>
                <a:gd name="T9" fmla="*/ 57 h 145"/>
              </a:gdLst>
              <a:ahLst/>
              <a:cxnLst>
                <a:cxn ang="0">
                  <a:pos x="T0" y="T1"/>
                </a:cxn>
                <a:cxn ang="0">
                  <a:pos x="T2" y="T3"/>
                </a:cxn>
                <a:cxn ang="0">
                  <a:pos x="T4" y="T5"/>
                </a:cxn>
                <a:cxn ang="0">
                  <a:pos x="T6" y="T7"/>
                </a:cxn>
                <a:cxn ang="0">
                  <a:pos x="T8" y="T9"/>
                </a:cxn>
              </a:cxnLst>
              <a:rect l="0" t="0" r="r" b="b"/>
              <a:pathLst>
                <a:path w="143" h="145">
                  <a:moveTo>
                    <a:pt x="135" y="57"/>
                  </a:moveTo>
                  <a:cubicBezTo>
                    <a:pt x="126" y="22"/>
                    <a:pt x="91" y="0"/>
                    <a:pt x="56" y="8"/>
                  </a:cubicBezTo>
                  <a:cubicBezTo>
                    <a:pt x="21" y="17"/>
                    <a:pt x="0" y="52"/>
                    <a:pt x="8" y="88"/>
                  </a:cubicBezTo>
                  <a:cubicBezTo>
                    <a:pt x="17" y="123"/>
                    <a:pt x="52" y="145"/>
                    <a:pt x="86" y="136"/>
                  </a:cubicBezTo>
                  <a:cubicBezTo>
                    <a:pt x="121" y="128"/>
                    <a:pt x="143" y="92"/>
                    <a:pt x="135" y="57"/>
                  </a:cubicBezTo>
                  <a:close/>
                </a:path>
              </a:pathLst>
            </a:custGeom>
            <a:solidFill>
              <a:schemeClr val="bg1">
                <a:lumMod val="95000"/>
              </a:schemeClr>
            </a:solidFill>
            <a:ln>
              <a:noFill/>
            </a:ln>
          </p:spPr>
          <p:txBody>
            <a:bodyPr anchor="ctr"/>
            <a:lstStyle/>
            <a:p>
              <a:pPr algn="ctr"/>
              <a:endParaRPr/>
            </a:p>
          </p:txBody>
        </p:sp>
        <p:sp>
          <p:nvSpPr>
            <p:cNvPr id="382" name="îṧľidê"/>
            <p:cNvSpPr/>
            <p:nvPr/>
          </p:nvSpPr>
          <p:spPr bwMode="auto">
            <a:xfrm>
              <a:off x="6426201" y="3235325"/>
              <a:ext cx="146050" cy="79375"/>
            </a:xfrm>
            <a:prstGeom prst="ellipse">
              <a:avLst/>
            </a:pr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3" name="îṣ1ïḍè"/>
            <p:cNvSpPr/>
            <p:nvPr/>
          </p:nvSpPr>
          <p:spPr bwMode="auto">
            <a:xfrm>
              <a:off x="6499226" y="3565525"/>
              <a:ext cx="98425" cy="26988"/>
            </a:xfrm>
            <a:prstGeom prst="ellipse">
              <a:avLst/>
            </a:pr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4" name="îs1íḋe"/>
            <p:cNvSpPr/>
            <p:nvPr/>
          </p:nvSpPr>
          <p:spPr bwMode="auto">
            <a:xfrm>
              <a:off x="6630195" y="3296444"/>
              <a:ext cx="117475" cy="122238"/>
            </a:xfrm>
            <a:prstGeom prst="ellipse">
              <a:avLst/>
            </a:pr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5" name="íŝliḑê"/>
            <p:cNvSpPr/>
            <p:nvPr/>
          </p:nvSpPr>
          <p:spPr bwMode="auto">
            <a:xfrm>
              <a:off x="6321426" y="3367087"/>
              <a:ext cx="128588" cy="128588"/>
            </a:xfrm>
            <a:prstGeom prst="ellipse">
              <a:avLst/>
            </a:pr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6" name="iŝļíḍe"/>
            <p:cNvSpPr/>
            <p:nvPr/>
          </p:nvSpPr>
          <p:spPr bwMode="auto">
            <a:xfrm>
              <a:off x="3884613" y="4003675"/>
              <a:ext cx="788988" cy="785813"/>
            </a:xfrm>
            <a:custGeom>
              <a:avLst/>
              <a:gdLst>
                <a:gd name="T0" fmla="*/ 0 w 239"/>
                <a:gd name="T1" fmla="*/ 120 h 238"/>
                <a:gd name="T2" fmla="*/ 120 w 239"/>
                <a:gd name="T3" fmla="*/ 238 h 238"/>
                <a:gd name="T4" fmla="*/ 238 w 239"/>
                <a:gd name="T5" fmla="*/ 118 h 238"/>
                <a:gd name="T6" fmla="*/ 119 w 239"/>
                <a:gd name="T7" fmla="*/ 0 h 238"/>
                <a:gd name="T8" fmla="*/ 0 w 239"/>
                <a:gd name="T9" fmla="*/ 120 h 238"/>
              </a:gdLst>
              <a:ahLst/>
              <a:cxnLst>
                <a:cxn ang="0">
                  <a:pos x="T0" y="T1"/>
                </a:cxn>
                <a:cxn ang="0">
                  <a:pos x="T2" y="T3"/>
                </a:cxn>
                <a:cxn ang="0">
                  <a:pos x="T4" y="T5"/>
                </a:cxn>
                <a:cxn ang="0">
                  <a:pos x="T6" y="T7"/>
                </a:cxn>
                <a:cxn ang="0">
                  <a:pos x="T8" y="T9"/>
                </a:cxn>
              </a:cxnLst>
              <a:rect l="0" t="0" r="r" b="b"/>
              <a:pathLst>
                <a:path w="239" h="238">
                  <a:moveTo>
                    <a:pt x="0" y="120"/>
                  </a:moveTo>
                  <a:cubicBezTo>
                    <a:pt x="1" y="185"/>
                    <a:pt x="54" y="238"/>
                    <a:pt x="120" y="238"/>
                  </a:cubicBezTo>
                  <a:cubicBezTo>
                    <a:pt x="186" y="237"/>
                    <a:pt x="239" y="184"/>
                    <a:pt x="238" y="118"/>
                  </a:cubicBezTo>
                  <a:cubicBezTo>
                    <a:pt x="238" y="53"/>
                    <a:pt x="184" y="0"/>
                    <a:pt x="119" y="0"/>
                  </a:cubicBezTo>
                  <a:cubicBezTo>
                    <a:pt x="53" y="0"/>
                    <a:pt x="0" y="54"/>
                    <a:pt x="0" y="120"/>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7" name="îsliḓê"/>
            <p:cNvSpPr/>
            <p:nvPr/>
          </p:nvSpPr>
          <p:spPr bwMode="auto">
            <a:xfrm>
              <a:off x="4102101" y="4214813"/>
              <a:ext cx="568325" cy="508000"/>
            </a:xfrm>
            <a:custGeom>
              <a:avLst/>
              <a:gdLst>
                <a:gd name="T0" fmla="*/ 18 w 172"/>
                <a:gd name="T1" fmla="*/ 95 h 154"/>
                <a:gd name="T2" fmla="*/ 88 w 172"/>
                <a:gd name="T3" fmla="*/ 103 h 154"/>
                <a:gd name="T4" fmla="*/ 78 w 172"/>
                <a:gd name="T5" fmla="*/ 92 h 154"/>
                <a:gd name="T6" fmla="*/ 139 w 172"/>
                <a:gd name="T7" fmla="*/ 96 h 154"/>
                <a:gd name="T8" fmla="*/ 114 w 172"/>
                <a:gd name="T9" fmla="*/ 78 h 154"/>
                <a:gd name="T10" fmla="*/ 96 w 172"/>
                <a:gd name="T11" fmla="*/ 67 h 154"/>
                <a:gd name="T12" fmla="*/ 128 w 172"/>
                <a:gd name="T13" fmla="*/ 64 h 154"/>
                <a:gd name="T14" fmla="*/ 107 w 172"/>
                <a:gd name="T15" fmla="*/ 54 h 154"/>
                <a:gd name="T16" fmla="*/ 67 w 172"/>
                <a:gd name="T17" fmla="*/ 47 h 154"/>
                <a:gd name="T18" fmla="*/ 79 w 172"/>
                <a:gd name="T19" fmla="*/ 37 h 154"/>
                <a:gd name="T20" fmla="*/ 122 w 172"/>
                <a:gd name="T21" fmla="*/ 35 h 154"/>
                <a:gd name="T22" fmla="*/ 105 w 172"/>
                <a:gd name="T23" fmla="*/ 28 h 154"/>
                <a:gd name="T24" fmla="*/ 130 w 172"/>
                <a:gd name="T25" fmla="*/ 18 h 154"/>
                <a:gd name="T26" fmla="*/ 159 w 172"/>
                <a:gd name="T27" fmla="*/ 0 h 154"/>
                <a:gd name="T28" fmla="*/ 172 w 172"/>
                <a:gd name="T29" fmla="*/ 54 h 154"/>
                <a:gd name="T30" fmla="*/ 119 w 172"/>
                <a:gd name="T31" fmla="*/ 154 h 154"/>
                <a:gd name="T32" fmla="*/ 99 w 172"/>
                <a:gd name="T33" fmla="*/ 150 h 154"/>
                <a:gd name="T34" fmla="*/ 86 w 172"/>
                <a:gd name="T35" fmla="*/ 137 h 154"/>
                <a:gd name="T36" fmla="*/ 126 w 172"/>
                <a:gd name="T37" fmla="*/ 138 h 154"/>
                <a:gd name="T38" fmla="*/ 89 w 172"/>
                <a:gd name="T39" fmla="*/ 126 h 154"/>
                <a:gd name="T40" fmla="*/ 26 w 172"/>
                <a:gd name="T41" fmla="*/ 110 h 154"/>
                <a:gd name="T42" fmla="*/ 18 w 172"/>
                <a:gd name="T43" fmla="*/ 9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2" h="154">
                  <a:moveTo>
                    <a:pt x="18" y="95"/>
                  </a:moveTo>
                  <a:cubicBezTo>
                    <a:pt x="37" y="102"/>
                    <a:pt x="81" y="104"/>
                    <a:pt x="88" y="103"/>
                  </a:cubicBezTo>
                  <a:cubicBezTo>
                    <a:pt x="94" y="102"/>
                    <a:pt x="82" y="98"/>
                    <a:pt x="78" y="92"/>
                  </a:cubicBezTo>
                  <a:cubicBezTo>
                    <a:pt x="73" y="87"/>
                    <a:pt x="121" y="97"/>
                    <a:pt x="139" y="96"/>
                  </a:cubicBezTo>
                  <a:cubicBezTo>
                    <a:pt x="156" y="95"/>
                    <a:pt x="131" y="82"/>
                    <a:pt x="114" y="78"/>
                  </a:cubicBezTo>
                  <a:cubicBezTo>
                    <a:pt x="97" y="74"/>
                    <a:pt x="101" y="70"/>
                    <a:pt x="96" y="67"/>
                  </a:cubicBezTo>
                  <a:cubicBezTo>
                    <a:pt x="92" y="64"/>
                    <a:pt x="116" y="65"/>
                    <a:pt x="128" y="64"/>
                  </a:cubicBezTo>
                  <a:cubicBezTo>
                    <a:pt x="139" y="64"/>
                    <a:pt x="114" y="55"/>
                    <a:pt x="107" y="54"/>
                  </a:cubicBezTo>
                  <a:cubicBezTo>
                    <a:pt x="101" y="54"/>
                    <a:pt x="87" y="52"/>
                    <a:pt x="67" y="47"/>
                  </a:cubicBezTo>
                  <a:cubicBezTo>
                    <a:pt x="46" y="41"/>
                    <a:pt x="54" y="35"/>
                    <a:pt x="79" y="37"/>
                  </a:cubicBezTo>
                  <a:cubicBezTo>
                    <a:pt x="105" y="40"/>
                    <a:pt x="117" y="36"/>
                    <a:pt x="122" y="35"/>
                  </a:cubicBezTo>
                  <a:cubicBezTo>
                    <a:pt x="127" y="34"/>
                    <a:pt x="115" y="32"/>
                    <a:pt x="105" y="28"/>
                  </a:cubicBezTo>
                  <a:cubicBezTo>
                    <a:pt x="95" y="24"/>
                    <a:pt x="109" y="17"/>
                    <a:pt x="130" y="18"/>
                  </a:cubicBezTo>
                  <a:cubicBezTo>
                    <a:pt x="148" y="18"/>
                    <a:pt x="157" y="3"/>
                    <a:pt x="159" y="0"/>
                  </a:cubicBezTo>
                  <a:cubicBezTo>
                    <a:pt x="167" y="16"/>
                    <a:pt x="172" y="35"/>
                    <a:pt x="172" y="54"/>
                  </a:cubicBezTo>
                  <a:cubicBezTo>
                    <a:pt x="172" y="96"/>
                    <a:pt x="151" y="133"/>
                    <a:pt x="119" y="154"/>
                  </a:cubicBezTo>
                  <a:cubicBezTo>
                    <a:pt x="112" y="153"/>
                    <a:pt x="105" y="151"/>
                    <a:pt x="99" y="150"/>
                  </a:cubicBezTo>
                  <a:cubicBezTo>
                    <a:pt x="83" y="146"/>
                    <a:pt x="79" y="135"/>
                    <a:pt x="86" y="137"/>
                  </a:cubicBezTo>
                  <a:cubicBezTo>
                    <a:pt x="93" y="140"/>
                    <a:pt x="116" y="139"/>
                    <a:pt x="126" y="138"/>
                  </a:cubicBezTo>
                  <a:cubicBezTo>
                    <a:pt x="135" y="137"/>
                    <a:pt x="111" y="131"/>
                    <a:pt x="89" y="126"/>
                  </a:cubicBezTo>
                  <a:cubicBezTo>
                    <a:pt x="67" y="121"/>
                    <a:pt x="45" y="116"/>
                    <a:pt x="26" y="110"/>
                  </a:cubicBezTo>
                  <a:cubicBezTo>
                    <a:pt x="8" y="105"/>
                    <a:pt x="0" y="88"/>
                    <a:pt x="18" y="95"/>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8" name="î$ḻîďé"/>
            <p:cNvSpPr/>
            <p:nvPr/>
          </p:nvSpPr>
          <p:spPr bwMode="auto">
            <a:xfrm>
              <a:off x="3887788" y="4135438"/>
              <a:ext cx="333375" cy="293688"/>
            </a:xfrm>
            <a:custGeom>
              <a:avLst/>
              <a:gdLst>
                <a:gd name="T0" fmla="*/ 30 w 101"/>
                <a:gd name="T1" fmla="*/ 0 h 89"/>
                <a:gd name="T2" fmla="*/ 72 w 101"/>
                <a:gd name="T3" fmla="*/ 44 h 89"/>
                <a:gd name="T4" fmla="*/ 64 w 101"/>
                <a:gd name="T5" fmla="*/ 52 h 89"/>
                <a:gd name="T6" fmla="*/ 41 w 101"/>
                <a:gd name="T7" fmla="*/ 44 h 89"/>
                <a:gd name="T8" fmla="*/ 55 w 101"/>
                <a:gd name="T9" fmla="*/ 61 h 89"/>
                <a:gd name="T10" fmla="*/ 35 w 101"/>
                <a:gd name="T11" fmla="*/ 60 h 89"/>
                <a:gd name="T12" fmla="*/ 23 w 101"/>
                <a:gd name="T13" fmla="*/ 70 h 89"/>
                <a:gd name="T14" fmla="*/ 15 w 101"/>
                <a:gd name="T15" fmla="*/ 82 h 89"/>
                <a:gd name="T16" fmla="*/ 0 w 101"/>
                <a:gd name="T17" fmla="*/ 73 h 89"/>
                <a:gd name="T18" fmla="*/ 30 w 101"/>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89">
                  <a:moveTo>
                    <a:pt x="30" y="0"/>
                  </a:moveTo>
                  <a:cubicBezTo>
                    <a:pt x="32" y="5"/>
                    <a:pt x="46" y="33"/>
                    <a:pt x="72" y="44"/>
                  </a:cubicBezTo>
                  <a:cubicBezTo>
                    <a:pt x="101" y="56"/>
                    <a:pt x="76" y="56"/>
                    <a:pt x="64" y="52"/>
                  </a:cubicBezTo>
                  <a:cubicBezTo>
                    <a:pt x="52" y="49"/>
                    <a:pt x="35" y="37"/>
                    <a:pt x="41" y="44"/>
                  </a:cubicBezTo>
                  <a:cubicBezTo>
                    <a:pt x="47" y="51"/>
                    <a:pt x="51" y="57"/>
                    <a:pt x="55" y="61"/>
                  </a:cubicBezTo>
                  <a:cubicBezTo>
                    <a:pt x="60" y="64"/>
                    <a:pt x="48" y="64"/>
                    <a:pt x="35" y="60"/>
                  </a:cubicBezTo>
                  <a:cubicBezTo>
                    <a:pt x="23" y="56"/>
                    <a:pt x="13" y="59"/>
                    <a:pt x="23" y="70"/>
                  </a:cubicBezTo>
                  <a:cubicBezTo>
                    <a:pt x="34" y="81"/>
                    <a:pt x="29" y="89"/>
                    <a:pt x="15" y="82"/>
                  </a:cubicBezTo>
                  <a:cubicBezTo>
                    <a:pt x="10" y="80"/>
                    <a:pt x="4" y="76"/>
                    <a:pt x="0" y="73"/>
                  </a:cubicBezTo>
                  <a:cubicBezTo>
                    <a:pt x="1" y="45"/>
                    <a:pt x="12" y="19"/>
                    <a:pt x="30" y="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9" name="íSliḑê"/>
            <p:cNvSpPr/>
            <p:nvPr/>
          </p:nvSpPr>
          <p:spPr bwMode="auto">
            <a:xfrm>
              <a:off x="3900488" y="4535488"/>
              <a:ext cx="244475" cy="104775"/>
            </a:xfrm>
            <a:custGeom>
              <a:avLst/>
              <a:gdLst>
                <a:gd name="T0" fmla="*/ 15 w 74"/>
                <a:gd name="T1" fmla="*/ 0 h 32"/>
                <a:gd name="T2" fmla="*/ 52 w 74"/>
                <a:gd name="T3" fmla="*/ 19 h 32"/>
                <a:gd name="T4" fmla="*/ 57 w 74"/>
                <a:gd name="T5" fmla="*/ 29 h 32"/>
                <a:gd name="T6" fmla="*/ 15 w 74"/>
                <a:gd name="T7" fmla="*/ 0 h 32"/>
              </a:gdLst>
              <a:ahLst/>
              <a:cxnLst>
                <a:cxn ang="0">
                  <a:pos x="T0" y="T1"/>
                </a:cxn>
                <a:cxn ang="0">
                  <a:pos x="T2" y="T3"/>
                </a:cxn>
                <a:cxn ang="0">
                  <a:pos x="T4" y="T5"/>
                </a:cxn>
                <a:cxn ang="0">
                  <a:pos x="T6" y="T7"/>
                </a:cxn>
              </a:cxnLst>
              <a:rect l="0" t="0" r="r" b="b"/>
              <a:pathLst>
                <a:path w="74" h="32">
                  <a:moveTo>
                    <a:pt x="15" y="0"/>
                  </a:moveTo>
                  <a:cubicBezTo>
                    <a:pt x="15" y="0"/>
                    <a:pt x="31" y="10"/>
                    <a:pt x="52" y="19"/>
                  </a:cubicBezTo>
                  <a:cubicBezTo>
                    <a:pt x="74" y="27"/>
                    <a:pt x="68" y="32"/>
                    <a:pt x="57" y="29"/>
                  </a:cubicBezTo>
                  <a:cubicBezTo>
                    <a:pt x="46" y="27"/>
                    <a:pt x="0" y="11"/>
                    <a:pt x="15" y="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0" name="išlïdé"/>
            <p:cNvSpPr/>
            <p:nvPr/>
          </p:nvSpPr>
          <p:spPr bwMode="auto">
            <a:xfrm>
              <a:off x="4086226" y="4422775"/>
              <a:ext cx="141288" cy="55563"/>
            </a:xfrm>
            <a:custGeom>
              <a:avLst/>
              <a:gdLst>
                <a:gd name="T0" fmla="*/ 15 w 43"/>
                <a:gd name="T1" fmla="*/ 2 h 17"/>
                <a:gd name="T2" fmla="*/ 41 w 43"/>
                <a:gd name="T3" fmla="*/ 13 h 17"/>
                <a:gd name="T4" fmla="*/ 12 w 43"/>
                <a:gd name="T5" fmla="*/ 10 h 17"/>
                <a:gd name="T6" fmla="*/ 15 w 43"/>
                <a:gd name="T7" fmla="*/ 2 h 17"/>
              </a:gdLst>
              <a:ahLst/>
              <a:cxnLst>
                <a:cxn ang="0">
                  <a:pos x="T0" y="T1"/>
                </a:cxn>
                <a:cxn ang="0">
                  <a:pos x="T2" y="T3"/>
                </a:cxn>
                <a:cxn ang="0">
                  <a:pos x="T4" y="T5"/>
                </a:cxn>
                <a:cxn ang="0">
                  <a:pos x="T6" y="T7"/>
                </a:cxn>
              </a:cxnLst>
              <a:rect l="0" t="0" r="r" b="b"/>
              <a:pathLst>
                <a:path w="43" h="17">
                  <a:moveTo>
                    <a:pt x="15" y="2"/>
                  </a:moveTo>
                  <a:cubicBezTo>
                    <a:pt x="17" y="2"/>
                    <a:pt x="40" y="10"/>
                    <a:pt x="41" y="13"/>
                  </a:cubicBezTo>
                  <a:cubicBezTo>
                    <a:pt x="43" y="17"/>
                    <a:pt x="16" y="12"/>
                    <a:pt x="12" y="10"/>
                  </a:cubicBezTo>
                  <a:cubicBezTo>
                    <a:pt x="8" y="8"/>
                    <a:pt x="0" y="0"/>
                    <a:pt x="15" y="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1" name="íṩlîďè"/>
            <p:cNvSpPr/>
            <p:nvPr/>
          </p:nvSpPr>
          <p:spPr bwMode="auto">
            <a:xfrm>
              <a:off x="4092576" y="4052888"/>
              <a:ext cx="320675" cy="142875"/>
            </a:xfrm>
            <a:custGeom>
              <a:avLst/>
              <a:gdLst>
                <a:gd name="T0" fmla="*/ 15 w 97"/>
                <a:gd name="T1" fmla="*/ 10 h 43"/>
                <a:gd name="T2" fmla="*/ 67 w 97"/>
                <a:gd name="T3" fmla="*/ 33 h 43"/>
                <a:gd name="T4" fmla="*/ 43 w 97"/>
                <a:gd name="T5" fmla="*/ 39 h 43"/>
                <a:gd name="T6" fmla="*/ 4 w 97"/>
                <a:gd name="T7" fmla="*/ 14 h 43"/>
                <a:gd name="T8" fmla="*/ 15 w 97"/>
                <a:gd name="T9" fmla="*/ 10 h 43"/>
              </a:gdLst>
              <a:ahLst/>
              <a:cxnLst>
                <a:cxn ang="0">
                  <a:pos x="T0" y="T1"/>
                </a:cxn>
                <a:cxn ang="0">
                  <a:pos x="T2" y="T3"/>
                </a:cxn>
                <a:cxn ang="0">
                  <a:pos x="T4" y="T5"/>
                </a:cxn>
                <a:cxn ang="0">
                  <a:pos x="T6" y="T7"/>
                </a:cxn>
                <a:cxn ang="0">
                  <a:pos x="T8" y="T9"/>
                </a:cxn>
              </a:cxnLst>
              <a:rect l="0" t="0" r="r" b="b"/>
              <a:pathLst>
                <a:path w="97" h="43">
                  <a:moveTo>
                    <a:pt x="15" y="10"/>
                  </a:moveTo>
                  <a:cubicBezTo>
                    <a:pt x="15" y="10"/>
                    <a:pt x="36" y="28"/>
                    <a:pt x="67" y="33"/>
                  </a:cubicBezTo>
                  <a:cubicBezTo>
                    <a:pt x="97" y="37"/>
                    <a:pt x="59" y="43"/>
                    <a:pt x="43" y="39"/>
                  </a:cubicBezTo>
                  <a:cubicBezTo>
                    <a:pt x="27" y="34"/>
                    <a:pt x="8" y="23"/>
                    <a:pt x="4" y="14"/>
                  </a:cubicBezTo>
                  <a:cubicBezTo>
                    <a:pt x="0" y="4"/>
                    <a:pt x="2" y="0"/>
                    <a:pt x="15" y="1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2" name="iSlïḋè"/>
            <p:cNvSpPr/>
            <p:nvPr/>
          </p:nvSpPr>
          <p:spPr bwMode="auto">
            <a:xfrm>
              <a:off x="5818188" y="2771775"/>
              <a:ext cx="381000" cy="481013"/>
            </a:xfrm>
            <a:custGeom>
              <a:avLst/>
              <a:gdLst>
                <a:gd name="T0" fmla="*/ 66 w 115"/>
                <a:gd name="T1" fmla="*/ 0 h 146"/>
                <a:gd name="T2" fmla="*/ 103 w 115"/>
                <a:gd name="T3" fmla="*/ 35 h 146"/>
                <a:gd name="T4" fmla="*/ 20 w 115"/>
                <a:gd name="T5" fmla="*/ 137 h 146"/>
                <a:gd name="T6" fmla="*/ 10 w 115"/>
                <a:gd name="T7" fmla="*/ 114 h 146"/>
                <a:gd name="T8" fmla="*/ 29 w 115"/>
                <a:gd name="T9" fmla="*/ 61 h 146"/>
                <a:gd name="T10" fmla="*/ 66 w 115"/>
                <a:gd name="T11" fmla="*/ 0 h 146"/>
              </a:gdLst>
              <a:ahLst/>
              <a:cxnLst>
                <a:cxn ang="0">
                  <a:pos x="T0" y="T1"/>
                </a:cxn>
                <a:cxn ang="0">
                  <a:pos x="T2" y="T3"/>
                </a:cxn>
                <a:cxn ang="0">
                  <a:pos x="T4" y="T5"/>
                </a:cxn>
                <a:cxn ang="0">
                  <a:pos x="T6" y="T7"/>
                </a:cxn>
                <a:cxn ang="0">
                  <a:pos x="T8" y="T9"/>
                </a:cxn>
                <a:cxn ang="0">
                  <a:pos x="T10" y="T11"/>
                </a:cxn>
              </a:cxnLst>
              <a:rect l="0" t="0" r="r" b="b"/>
              <a:pathLst>
                <a:path w="115" h="146">
                  <a:moveTo>
                    <a:pt x="66" y="0"/>
                  </a:moveTo>
                  <a:cubicBezTo>
                    <a:pt x="66" y="0"/>
                    <a:pt x="115" y="0"/>
                    <a:pt x="103" y="35"/>
                  </a:cubicBezTo>
                  <a:cubicBezTo>
                    <a:pt x="92" y="71"/>
                    <a:pt x="40" y="128"/>
                    <a:pt x="20" y="137"/>
                  </a:cubicBezTo>
                  <a:cubicBezTo>
                    <a:pt x="0" y="146"/>
                    <a:pt x="7" y="119"/>
                    <a:pt x="10" y="114"/>
                  </a:cubicBezTo>
                  <a:cubicBezTo>
                    <a:pt x="12" y="109"/>
                    <a:pt x="35" y="65"/>
                    <a:pt x="29" y="61"/>
                  </a:cubicBezTo>
                  <a:cubicBezTo>
                    <a:pt x="23" y="58"/>
                    <a:pt x="38" y="8"/>
                    <a:pt x="66" y="0"/>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3" name="iṩľiḓe"/>
            <p:cNvSpPr/>
            <p:nvPr/>
          </p:nvSpPr>
          <p:spPr bwMode="auto">
            <a:xfrm>
              <a:off x="5422901" y="3028950"/>
              <a:ext cx="342900" cy="530225"/>
            </a:xfrm>
            <a:custGeom>
              <a:avLst/>
              <a:gdLst>
                <a:gd name="T0" fmla="*/ 61 w 104"/>
                <a:gd name="T1" fmla="*/ 0 h 161"/>
                <a:gd name="T2" fmla="*/ 11 w 104"/>
                <a:gd name="T3" fmla="*/ 64 h 161"/>
                <a:gd name="T4" fmla="*/ 21 w 104"/>
                <a:gd name="T5" fmla="*/ 76 h 161"/>
                <a:gd name="T6" fmla="*/ 7 w 104"/>
                <a:gd name="T7" fmla="*/ 132 h 161"/>
                <a:gd name="T8" fmla="*/ 33 w 104"/>
                <a:gd name="T9" fmla="*/ 116 h 161"/>
                <a:gd name="T10" fmla="*/ 42 w 104"/>
                <a:gd name="T11" fmla="*/ 141 h 161"/>
                <a:gd name="T12" fmla="*/ 74 w 104"/>
                <a:gd name="T13" fmla="*/ 88 h 161"/>
                <a:gd name="T14" fmla="*/ 74 w 104"/>
                <a:gd name="T15" fmla="*/ 109 h 161"/>
                <a:gd name="T16" fmla="*/ 104 w 104"/>
                <a:gd name="T17" fmla="*/ 25 h 161"/>
                <a:gd name="T18" fmla="*/ 61 w 104"/>
                <a:gd name="T1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61">
                  <a:moveTo>
                    <a:pt x="61" y="0"/>
                  </a:moveTo>
                  <a:cubicBezTo>
                    <a:pt x="61" y="0"/>
                    <a:pt x="23" y="35"/>
                    <a:pt x="11" y="64"/>
                  </a:cubicBezTo>
                  <a:cubicBezTo>
                    <a:pt x="0" y="92"/>
                    <a:pt x="21" y="76"/>
                    <a:pt x="21" y="76"/>
                  </a:cubicBezTo>
                  <a:cubicBezTo>
                    <a:pt x="21" y="76"/>
                    <a:pt x="10" y="102"/>
                    <a:pt x="7" y="132"/>
                  </a:cubicBezTo>
                  <a:cubicBezTo>
                    <a:pt x="4" y="161"/>
                    <a:pt x="33" y="116"/>
                    <a:pt x="33" y="116"/>
                  </a:cubicBezTo>
                  <a:cubicBezTo>
                    <a:pt x="33" y="116"/>
                    <a:pt x="29" y="156"/>
                    <a:pt x="42" y="141"/>
                  </a:cubicBezTo>
                  <a:cubicBezTo>
                    <a:pt x="55" y="126"/>
                    <a:pt x="74" y="88"/>
                    <a:pt x="74" y="88"/>
                  </a:cubicBezTo>
                  <a:cubicBezTo>
                    <a:pt x="74" y="88"/>
                    <a:pt x="61" y="128"/>
                    <a:pt x="74" y="109"/>
                  </a:cubicBezTo>
                  <a:cubicBezTo>
                    <a:pt x="87" y="91"/>
                    <a:pt x="104" y="25"/>
                    <a:pt x="104" y="25"/>
                  </a:cubicBezTo>
                  <a:lnTo>
                    <a:pt x="61" y="0"/>
                  </a:lnTo>
                  <a:close/>
                </a:path>
              </a:pathLst>
            </a:cu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4" name="íṧḻîḑé"/>
            <p:cNvSpPr/>
            <p:nvPr/>
          </p:nvSpPr>
          <p:spPr bwMode="auto">
            <a:xfrm>
              <a:off x="5492751" y="3071813"/>
              <a:ext cx="239713" cy="285750"/>
            </a:xfrm>
            <a:custGeom>
              <a:avLst/>
              <a:gdLst>
                <a:gd name="T0" fmla="*/ 40 w 73"/>
                <a:gd name="T1" fmla="*/ 0 h 87"/>
                <a:gd name="T2" fmla="*/ 17 w 73"/>
                <a:gd name="T3" fmla="*/ 45 h 87"/>
                <a:gd name="T4" fmla="*/ 32 w 73"/>
                <a:gd name="T5" fmla="*/ 38 h 87"/>
                <a:gd name="T6" fmla="*/ 20 w 73"/>
                <a:gd name="T7" fmla="*/ 80 h 87"/>
                <a:gd name="T8" fmla="*/ 39 w 73"/>
                <a:gd name="T9" fmla="*/ 60 h 87"/>
                <a:gd name="T10" fmla="*/ 41 w 73"/>
                <a:gd name="T11" fmla="*/ 76 h 87"/>
                <a:gd name="T12" fmla="*/ 59 w 73"/>
                <a:gd name="T13" fmla="*/ 49 h 87"/>
                <a:gd name="T14" fmla="*/ 63 w 73"/>
                <a:gd name="T15" fmla="*/ 56 h 87"/>
                <a:gd name="T16" fmla="*/ 73 w 73"/>
                <a:gd name="T17" fmla="*/ 16 h 87"/>
                <a:gd name="T18" fmla="*/ 40 w 73"/>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87">
                  <a:moveTo>
                    <a:pt x="40" y="0"/>
                  </a:moveTo>
                  <a:cubicBezTo>
                    <a:pt x="40" y="0"/>
                    <a:pt x="0" y="52"/>
                    <a:pt x="17" y="45"/>
                  </a:cubicBezTo>
                  <a:cubicBezTo>
                    <a:pt x="34" y="37"/>
                    <a:pt x="32" y="38"/>
                    <a:pt x="32" y="38"/>
                  </a:cubicBezTo>
                  <a:cubicBezTo>
                    <a:pt x="32" y="38"/>
                    <a:pt x="9" y="87"/>
                    <a:pt x="20" y="80"/>
                  </a:cubicBezTo>
                  <a:cubicBezTo>
                    <a:pt x="31" y="74"/>
                    <a:pt x="39" y="60"/>
                    <a:pt x="39" y="60"/>
                  </a:cubicBezTo>
                  <a:cubicBezTo>
                    <a:pt x="39" y="60"/>
                    <a:pt x="33" y="85"/>
                    <a:pt x="41" y="76"/>
                  </a:cubicBezTo>
                  <a:cubicBezTo>
                    <a:pt x="50" y="66"/>
                    <a:pt x="59" y="49"/>
                    <a:pt x="59" y="49"/>
                  </a:cubicBezTo>
                  <a:cubicBezTo>
                    <a:pt x="59" y="49"/>
                    <a:pt x="55" y="76"/>
                    <a:pt x="63" y="56"/>
                  </a:cubicBezTo>
                  <a:cubicBezTo>
                    <a:pt x="71" y="36"/>
                    <a:pt x="73" y="16"/>
                    <a:pt x="73" y="16"/>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5" name="íS1îḍè"/>
            <p:cNvSpPr/>
            <p:nvPr/>
          </p:nvSpPr>
          <p:spPr bwMode="auto">
            <a:xfrm>
              <a:off x="5532438" y="1966913"/>
              <a:ext cx="847725" cy="1087438"/>
            </a:xfrm>
            <a:custGeom>
              <a:avLst/>
              <a:gdLst>
                <a:gd name="T0" fmla="*/ 175 w 257"/>
                <a:gd name="T1" fmla="*/ 250 h 330"/>
                <a:gd name="T2" fmla="*/ 54 w 257"/>
                <a:gd name="T3" fmla="*/ 310 h 330"/>
                <a:gd name="T4" fmla="*/ 46 w 257"/>
                <a:gd name="T5" fmla="*/ 175 h 330"/>
                <a:gd name="T6" fmla="*/ 222 w 257"/>
                <a:gd name="T7" fmla="*/ 21 h 330"/>
                <a:gd name="T8" fmla="*/ 175 w 257"/>
                <a:gd name="T9" fmla="*/ 250 h 330"/>
              </a:gdLst>
              <a:ahLst/>
              <a:cxnLst>
                <a:cxn ang="0">
                  <a:pos x="T0" y="T1"/>
                </a:cxn>
                <a:cxn ang="0">
                  <a:pos x="T2" y="T3"/>
                </a:cxn>
                <a:cxn ang="0">
                  <a:pos x="T4" y="T5"/>
                </a:cxn>
                <a:cxn ang="0">
                  <a:pos x="T6" y="T7"/>
                </a:cxn>
                <a:cxn ang="0">
                  <a:pos x="T8" y="T9"/>
                </a:cxn>
              </a:cxnLst>
              <a:rect l="0" t="0" r="r" b="b"/>
              <a:pathLst>
                <a:path w="257" h="330">
                  <a:moveTo>
                    <a:pt x="175" y="250"/>
                  </a:moveTo>
                  <a:cubicBezTo>
                    <a:pt x="129" y="330"/>
                    <a:pt x="90" y="330"/>
                    <a:pt x="54" y="310"/>
                  </a:cubicBezTo>
                  <a:cubicBezTo>
                    <a:pt x="18" y="289"/>
                    <a:pt x="0" y="254"/>
                    <a:pt x="46" y="175"/>
                  </a:cubicBezTo>
                  <a:cubicBezTo>
                    <a:pt x="92" y="95"/>
                    <a:pt x="186" y="0"/>
                    <a:pt x="222" y="21"/>
                  </a:cubicBezTo>
                  <a:cubicBezTo>
                    <a:pt x="257" y="42"/>
                    <a:pt x="221" y="170"/>
                    <a:pt x="175" y="25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6" name="ïṧḻîďè"/>
            <p:cNvSpPr/>
            <p:nvPr/>
          </p:nvSpPr>
          <p:spPr bwMode="auto">
            <a:xfrm>
              <a:off x="5554663" y="2892425"/>
              <a:ext cx="327025" cy="274638"/>
            </a:xfrm>
            <a:custGeom>
              <a:avLst/>
              <a:gdLst>
                <a:gd name="T0" fmla="*/ 92 w 99"/>
                <a:gd name="T1" fmla="*/ 66 h 83"/>
                <a:gd name="T2" fmla="*/ 56 w 99"/>
                <a:gd name="T3" fmla="*/ 75 h 83"/>
                <a:gd name="T4" fmla="*/ 17 w 99"/>
                <a:gd name="T5" fmla="*/ 52 h 83"/>
                <a:gd name="T6" fmla="*/ 7 w 99"/>
                <a:gd name="T7" fmla="*/ 17 h 83"/>
                <a:gd name="T8" fmla="*/ 7 w 99"/>
                <a:gd name="T9" fmla="*/ 17 h 83"/>
                <a:gd name="T10" fmla="*/ 43 w 99"/>
                <a:gd name="T11" fmla="*/ 7 h 83"/>
                <a:gd name="T12" fmla="*/ 83 w 99"/>
                <a:gd name="T13" fmla="*/ 30 h 83"/>
                <a:gd name="T14" fmla="*/ 92 w 99"/>
                <a:gd name="T15" fmla="*/ 66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83">
                  <a:moveTo>
                    <a:pt x="92" y="66"/>
                  </a:moveTo>
                  <a:cubicBezTo>
                    <a:pt x="85" y="78"/>
                    <a:pt x="69" y="83"/>
                    <a:pt x="56" y="75"/>
                  </a:cubicBezTo>
                  <a:cubicBezTo>
                    <a:pt x="17" y="52"/>
                    <a:pt x="17" y="52"/>
                    <a:pt x="17" y="52"/>
                  </a:cubicBezTo>
                  <a:cubicBezTo>
                    <a:pt x="4" y="45"/>
                    <a:pt x="0" y="29"/>
                    <a:pt x="7" y="17"/>
                  </a:cubicBezTo>
                  <a:cubicBezTo>
                    <a:pt x="7" y="17"/>
                    <a:pt x="7" y="17"/>
                    <a:pt x="7" y="17"/>
                  </a:cubicBezTo>
                  <a:cubicBezTo>
                    <a:pt x="15" y="4"/>
                    <a:pt x="31" y="0"/>
                    <a:pt x="43" y="7"/>
                  </a:cubicBezTo>
                  <a:cubicBezTo>
                    <a:pt x="83" y="30"/>
                    <a:pt x="83" y="30"/>
                    <a:pt x="83" y="30"/>
                  </a:cubicBezTo>
                  <a:cubicBezTo>
                    <a:pt x="95" y="38"/>
                    <a:pt x="99" y="54"/>
                    <a:pt x="92" y="66"/>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7" name="îşlîḋê"/>
            <p:cNvSpPr/>
            <p:nvPr/>
          </p:nvSpPr>
          <p:spPr bwMode="auto">
            <a:xfrm>
              <a:off x="5934076" y="2300288"/>
              <a:ext cx="333375" cy="388938"/>
            </a:xfrm>
            <a:custGeom>
              <a:avLst/>
              <a:gdLst>
                <a:gd name="T0" fmla="*/ 85 w 101"/>
                <a:gd name="T1" fmla="*/ 79 h 118"/>
                <a:gd name="T2" fmla="*/ 23 w 101"/>
                <a:gd name="T3" fmla="*/ 106 h 118"/>
                <a:gd name="T4" fmla="*/ 15 w 101"/>
                <a:gd name="T5" fmla="*/ 39 h 118"/>
                <a:gd name="T6" fmla="*/ 78 w 101"/>
                <a:gd name="T7" fmla="*/ 12 h 118"/>
                <a:gd name="T8" fmla="*/ 85 w 101"/>
                <a:gd name="T9" fmla="*/ 79 h 118"/>
              </a:gdLst>
              <a:ahLst/>
              <a:cxnLst>
                <a:cxn ang="0">
                  <a:pos x="T0" y="T1"/>
                </a:cxn>
                <a:cxn ang="0">
                  <a:pos x="T2" y="T3"/>
                </a:cxn>
                <a:cxn ang="0">
                  <a:pos x="T4" y="T5"/>
                </a:cxn>
                <a:cxn ang="0">
                  <a:pos x="T6" y="T7"/>
                </a:cxn>
                <a:cxn ang="0">
                  <a:pos x="T8" y="T9"/>
                </a:cxn>
              </a:cxnLst>
              <a:rect l="0" t="0" r="r" b="b"/>
              <a:pathLst>
                <a:path w="101" h="118">
                  <a:moveTo>
                    <a:pt x="85" y="79"/>
                  </a:moveTo>
                  <a:cubicBezTo>
                    <a:pt x="70" y="106"/>
                    <a:pt x="42" y="118"/>
                    <a:pt x="23" y="106"/>
                  </a:cubicBezTo>
                  <a:cubicBezTo>
                    <a:pt x="3" y="95"/>
                    <a:pt x="0" y="65"/>
                    <a:pt x="15" y="39"/>
                  </a:cubicBezTo>
                  <a:cubicBezTo>
                    <a:pt x="30" y="12"/>
                    <a:pt x="58" y="0"/>
                    <a:pt x="78" y="12"/>
                  </a:cubicBezTo>
                  <a:cubicBezTo>
                    <a:pt x="97" y="23"/>
                    <a:pt x="101" y="53"/>
                    <a:pt x="85" y="7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8" name="íṥḷïďe"/>
            <p:cNvSpPr/>
            <p:nvPr/>
          </p:nvSpPr>
          <p:spPr bwMode="auto">
            <a:xfrm>
              <a:off x="5997576" y="2362200"/>
              <a:ext cx="233363" cy="269875"/>
            </a:xfrm>
            <a:custGeom>
              <a:avLst/>
              <a:gdLst>
                <a:gd name="T0" fmla="*/ 60 w 71"/>
                <a:gd name="T1" fmla="*/ 55 h 82"/>
                <a:gd name="T2" fmla="*/ 16 w 71"/>
                <a:gd name="T3" fmla="*/ 74 h 82"/>
                <a:gd name="T4" fmla="*/ 10 w 71"/>
                <a:gd name="T5" fmla="*/ 27 h 82"/>
                <a:gd name="T6" fmla="*/ 55 w 71"/>
                <a:gd name="T7" fmla="*/ 8 h 82"/>
                <a:gd name="T8" fmla="*/ 60 w 71"/>
                <a:gd name="T9" fmla="*/ 55 h 82"/>
              </a:gdLst>
              <a:ahLst/>
              <a:cxnLst>
                <a:cxn ang="0">
                  <a:pos x="T0" y="T1"/>
                </a:cxn>
                <a:cxn ang="0">
                  <a:pos x="T2" y="T3"/>
                </a:cxn>
                <a:cxn ang="0">
                  <a:pos x="T4" y="T5"/>
                </a:cxn>
                <a:cxn ang="0">
                  <a:pos x="T6" y="T7"/>
                </a:cxn>
                <a:cxn ang="0">
                  <a:pos x="T8" y="T9"/>
                </a:cxn>
              </a:cxnLst>
              <a:rect l="0" t="0" r="r" b="b"/>
              <a:pathLst>
                <a:path w="71" h="82">
                  <a:moveTo>
                    <a:pt x="60" y="55"/>
                  </a:moveTo>
                  <a:cubicBezTo>
                    <a:pt x="49" y="74"/>
                    <a:pt x="29" y="82"/>
                    <a:pt x="16" y="74"/>
                  </a:cubicBezTo>
                  <a:cubicBezTo>
                    <a:pt x="2" y="66"/>
                    <a:pt x="0" y="45"/>
                    <a:pt x="10" y="27"/>
                  </a:cubicBezTo>
                  <a:cubicBezTo>
                    <a:pt x="21" y="8"/>
                    <a:pt x="41" y="0"/>
                    <a:pt x="55" y="8"/>
                  </a:cubicBezTo>
                  <a:cubicBezTo>
                    <a:pt x="68" y="16"/>
                    <a:pt x="71" y="37"/>
                    <a:pt x="60" y="55"/>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9" name="íš1iḍè"/>
            <p:cNvSpPr/>
            <p:nvPr/>
          </p:nvSpPr>
          <p:spPr bwMode="auto">
            <a:xfrm>
              <a:off x="6086476" y="2006600"/>
              <a:ext cx="234950" cy="211138"/>
            </a:xfrm>
            <a:custGeom>
              <a:avLst/>
              <a:gdLst>
                <a:gd name="T0" fmla="*/ 28 w 71"/>
                <a:gd name="T1" fmla="*/ 54 h 64"/>
                <a:gd name="T2" fmla="*/ 68 w 71"/>
                <a:gd name="T3" fmla="*/ 63 h 64"/>
                <a:gd name="T4" fmla="*/ 55 w 71"/>
                <a:gd name="T5" fmla="*/ 8 h 64"/>
                <a:gd name="T6" fmla="*/ 0 w 71"/>
                <a:gd name="T7" fmla="*/ 23 h 64"/>
                <a:gd name="T8" fmla="*/ 28 w 71"/>
                <a:gd name="T9" fmla="*/ 54 h 64"/>
              </a:gdLst>
              <a:ahLst/>
              <a:cxnLst>
                <a:cxn ang="0">
                  <a:pos x="T0" y="T1"/>
                </a:cxn>
                <a:cxn ang="0">
                  <a:pos x="T2" y="T3"/>
                </a:cxn>
                <a:cxn ang="0">
                  <a:pos x="T4" y="T5"/>
                </a:cxn>
                <a:cxn ang="0">
                  <a:pos x="T6" y="T7"/>
                </a:cxn>
                <a:cxn ang="0">
                  <a:pos x="T8" y="T9"/>
                </a:cxn>
              </a:cxnLst>
              <a:rect l="0" t="0" r="r" b="b"/>
              <a:pathLst>
                <a:path w="71" h="64">
                  <a:moveTo>
                    <a:pt x="28" y="54"/>
                  </a:moveTo>
                  <a:cubicBezTo>
                    <a:pt x="41" y="61"/>
                    <a:pt x="55" y="64"/>
                    <a:pt x="68" y="63"/>
                  </a:cubicBezTo>
                  <a:cubicBezTo>
                    <a:pt x="71" y="35"/>
                    <a:pt x="67" y="15"/>
                    <a:pt x="55" y="8"/>
                  </a:cubicBezTo>
                  <a:cubicBezTo>
                    <a:pt x="42" y="0"/>
                    <a:pt x="22" y="7"/>
                    <a:pt x="0" y="23"/>
                  </a:cubicBezTo>
                  <a:cubicBezTo>
                    <a:pt x="5" y="35"/>
                    <a:pt x="15" y="46"/>
                    <a:pt x="28" y="54"/>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0" name="ïṣḻîḋê"/>
            <p:cNvSpPr/>
            <p:nvPr/>
          </p:nvSpPr>
          <p:spPr bwMode="auto">
            <a:xfrm>
              <a:off x="5429251" y="2497138"/>
              <a:ext cx="385763" cy="627063"/>
            </a:xfrm>
            <a:custGeom>
              <a:avLst/>
              <a:gdLst>
                <a:gd name="T0" fmla="*/ 110 w 117"/>
                <a:gd name="T1" fmla="*/ 46 h 190"/>
                <a:gd name="T2" fmla="*/ 55 w 117"/>
                <a:gd name="T3" fmla="*/ 31 h 190"/>
                <a:gd name="T4" fmla="*/ 3 w 117"/>
                <a:gd name="T5" fmla="*/ 166 h 190"/>
                <a:gd name="T6" fmla="*/ 31 w 117"/>
                <a:gd name="T7" fmla="*/ 163 h 190"/>
                <a:gd name="T8" fmla="*/ 71 w 117"/>
                <a:gd name="T9" fmla="*/ 116 h 190"/>
                <a:gd name="T10" fmla="*/ 110 w 117"/>
                <a:gd name="T11" fmla="*/ 46 h 190"/>
              </a:gdLst>
              <a:ahLst/>
              <a:cxnLst>
                <a:cxn ang="0">
                  <a:pos x="T0" y="T1"/>
                </a:cxn>
                <a:cxn ang="0">
                  <a:pos x="T2" y="T3"/>
                </a:cxn>
                <a:cxn ang="0">
                  <a:pos x="T4" y="T5"/>
                </a:cxn>
                <a:cxn ang="0">
                  <a:pos x="T6" y="T7"/>
                </a:cxn>
                <a:cxn ang="0">
                  <a:pos x="T8" y="T9"/>
                </a:cxn>
                <a:cxn ang="0">
                  <a:pos x="T10" y="T11"/>
                </a:cxn>
              </a:cxnLst>
              <a:rect l="0" t="0" r="r" b="b"/>
              <a:pathLst>
                <a:path w="117" h="190">
                  <a:moveTo>
                    <a:pt x="110" y="46"/>
                  </a:moveTo>
                  <a:cubicBezTo>
                    <a:pt x="110" y="46"/>
                    <a:pt x="83" y="0"/>
                    <a:pt x="55" y="31"/>
                  </a:cubicBezTo>
                  <a:cubicBezTo>
                    <a:pt x="28" y="61"/>
                    <a:pt x="0" y="142"/>
                    <a:pt x="3" y="166"/>
                  </a:cubicBezTo>
                  <a:cubicBezTo>
                    <a:pt x="5" y="190"/>
                    <a:pt x="28" y="168"/>
                    <a:pt x="31" y="163"/>
                  </a:cubicBezTo>
                  <a:cubicBezTo>
                    <a:pt x="35" y="159"/>
                    <a:pt x="65" y="112"/>
                    <a:pt x="71" y="116"/>
                  </a:cubicBezTo>
                  <a:cubicBezTo>
                    <a:pt x="78" y="120"/>
                    <a:pt x="117" y="78"/>
                    <a:pt x="110" y="46"/>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1" name="iṥļïďè"/>
            <p:cNvSpPr/>
            <p:nvPr/>
          </p:nvSpPr>
          <p:spPr bwMode="auto">
            <a:xfrm>
              <a:off x="6600826" y="3592513"/>
              <a:ext cx="1162050" cy="1160463"/>
            </a:xfrm>
            <a:custGeom>
              <a:avLst/>
              <a:gdLst>
                <a:gd name="T0" fmla="*/ 316 w 352"/>
                <a:gd name="T1" fmla="*/ 240 h 352"/>
                <a:gd name="T2" fmla="*/ 112 w 352"/>
                <a:gd name="T3" fmla="*/ 317 h 352"/>
                <a:gd name="T4" fmla="*/ 35 w 352"/>
                <a:gd name="T5" fmla="*/ 112 h 352"/>
                <a:gd name="T6" fmla="*/ 240 w 352"/>
                <a:gd name="T7" fmla="*/ 35 h 352"/>
                <a:gd name="T8" fmla="*/ 316 w 352"/>
                <a:gd name="T9" fmla="*/ 240 h 352"/>
              </a:gdLst>
              <a:ahLst/>
              <a:cxnLst>
                <a:cxn ang="0">
                  <a:pos x="T0" y="T1"/>
                </a:cxn>
                <a:cxn ang="0">
                  <a:pos x="T2" y="T3"/>
                </a:cxn>
                <a:cxn ang="0">
                  <a:pos x="T4" y="T5"/>
                </a:cxn>
                <a:cxn ang="0">
                  <a:pos x="T6" y="T7"/>
                </a:cxn>
                <a:cxn ang="0">
                  <a:pos x="T8" y="T9"/>
                </a:cxn>
              </a:cxnLst>
              <a:rect l="0" t="0" r="r" b="b"/>
              <a:pathLst>
                <a:path w="352" h="352">
                  <a:moveTo>
                    <a:pt x="316" y="240"/>
                  </a:moveTo>
                  <a:cubicBezTo>
                    <a:pt x="281" y="318"/>
                    <a:pt x="189" y="352"/>
                    <a:pt x="112" y="317"/>
                  </a:cubicBezTo>
                  <a:cubicBezTo>
                    <a:pt x="34" y="281"/>
                    <a:pt x="0" y="190"/>
                    <a:pt x="35" y="112"/>
                  </a:cubicBezTo>
                  <a:cubicBezTo>
                    <a:pt x="70" y="34"/>
                    <a:pt x="162" y="0"/>
                    <a:pt x="240" y="35"/>
                  </a:cubicBezTo>
                  <a:cubicBezTo>
                    <a:pt x="317" y="71"/>
                    <a:pt x="352" y="162"/>
                    <a:pt x="316" y="240"/>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402" name="íṣļiḑê"/>
            <p:cNvSpPr/>
            <p:nvPr/>
          </p:nvSpPr>
          <p:spPr bwMode="auto">
            <a:xfrm>
              <a:off x="6661151" y="3678238"/>
              <a:ext cx="887413" cy="765175"/>
            </a:xfrm>
            <a:custGeom>
              <a:avLst/>
              <a:gdLst>
                <a:gd name="T0" fmla="*/ 243 w 269"/>
                <a:gd name="T1" fmla="*/ 72 h 232"/>
                <a:gd name="T2" fmla="*/ 169 w 269"/>
                <a:gd name="T3" fmla="*/ 46 h 232"/>
                <a:gd name="T4" fmla="*/ 123 w 269"/>
                <a:gd name="T5" fmla="*/ 2 h 232"/>
                <a:gd name="T6" fmla="*/ 122 w 269"/>
                <a:gd name="T7" fmla="*/ 0 h 232"/>
                <a:gd name="T8" fmla="*/ 17 w 269"/>
                <a:gd name="T9" fmla="*/ 86 h 232"/>
                <a:gd name="T10" fmla="*/ 6 w 269"/>
                <a:gd name="T11" fmla="*/ 177 h 232"/>
                <a:gd name="T12" fmla="*/ 6 w 269"/>
                <a:gd name="T13" fmla="*/ 178 h 232"/>
                <a:gd name="T14" fmla="*/ 39 w 269"/>
                <a:gd name="T15" fmla="*/ 208 h 232"/>
                <a:gd name="T16" fmla="*/ 85 w 269"/>
                <a:gd name="T17" fmla="*/ 216 h 232"/>
                <a:gd name="T18" fmla="*/ 54 w 269"/>
                <a:gd name="T19" fmla="*/ 163 h 232"/>
                <a:gd name="T20" fmla="*/ 42 w 269"/>
                <a:gd name="T21" fmla="*/ 124 h 232"/>
                <a:gd name="T22" fmla="*/ 87 w 269"/>
                <a:gd name="T23" fmla="*/ 140 h 232"/>
                <a:gd name="T24" fmla="*/ 162 w 269"/>
                <a:gd name="T25" fmla="*/ 167 h 232"/>
                <a:gd name="T26" fmla="*/ 209 w 269"/>
                <a:gd name="T27" fmla="*/ 160 h 232"/>
                <a:gd name="T28" fmla="*/ 198 w 269"/>
                <a:gd name="T29" fmla="*/ 133 h 232"/>
                <a:gd name="T30" fmla="*/ 137 w 269"/>
                <a:gd name="T31" fmla="*/ 110 h 232"/>
                <a:gd name="T32" fmla="*/ 150 w 269"/>
                <a:gd name="T33" fmla="*/ 92 h 232"/>
                <a:gd name="T34" fmla="*/ 253 w 269"/>
                <a:gd name="T35" fmla="*/ 107 h 232"/>
                <a:gd name="T36" fmla="*/ 243 w 269"/>
                <a:gd name="T37" fmla="*/ 7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9" h="232">
                  <a:moveTo>
                    <a:pt x="243" y="72"/>
                  </a:moveTo>
                  <a:cubicBezTo>
                    <a:pt x="243" y="72"/>
                    <a:pt x="223" y="72"/>
                    <a:pt x="169" y="46"/>
                  </a:cubicBezTo>
                  <a:cubicBezTo>
                    <a:pt x="114" y="19"/>
                    <a:pt x="123" y="2"/>
                    <a:pt x="123" y="2"/>
                  </a:cubicBezTo>
                  <a:cubicBezTo>
                    <a:pt x="122" y="0"/>
                    <a:pt x="122" y="0"/>
                    <a:pt x="122" y="0"/>
                  </a:cubicBezTo>
                  <a:cubicBezTo>
                    <a:pt x="77" y="10"/>
                    <a:pt x="38" y="41"/>
                    <a:pt x="17" y="86"/>
                  </a:cubicBezTo>
                  <a:cubicBezTo>
                    <a:pt x="4" y="116"/>
                    <a:pt x="0" y="147"/>
                    <a:pt x="6" y="177"/>
                  </a:cubicBezTo>
                  <a:cubicBezTo>
                    <a:pt x="6" y="178"/>
                    <a:pt x="6" y="178"/>
                    <a:pt x="6" y="178"/>
                  </a:cubicBezTo>
                  <a:cubicBezTo>
                    <a:pt x="6" y="178"/>
                    <a:pt x="21" y="197"/>
                    <a:pt x="39" y="208"/>
                  </a:cubicBezTo>
                  <a:cubicBezTo>
                    <a:pt x="57" y="220"/>
                    <a:pt x="76" y="232"/>
                    <a:pt x="85" y="216"/>
                  </a:cubicBezTo>
                  <a:cubicBezTo>
                    <a:pt x="95" y="201"/>
                    <a:pt x="88" y="185"/>
                    <a:pt x="54" y="163"/>
                  </a:cubicBezTo>
                  <a:cubicBezTo>
                    <a:pt x="19" y="140"/>
                    <a:pt x="42" y="124"/>
                    <a:pt x="42" y="124"/>
                  </a:cubicBezTo>
                  <a:cubicBezTo>
                    <a:pt x="49" y="119"/>
                    <a:pt x="62" y="126"/>
                    <a:pt x="87" y="140"/>
                  </a:cubicBezTo>
                  <a:cubicBezTo>
                    <a:pt x="113" y="154"/>
                    <a:pt x="154" y="164"/>
                    <a:pt x="162" y="167"/>
                  </a:cubicBezTo>
                  <a:cubicBezTo>
                    <a:pt x="170" y="169"/>
                    <a:pt x="197" y="176"/>
                    <a:pt x="209" y="160"/>
                  </a:cubicBezTo>
                  <a:cubicBezTo>
                    <a:pt x="221" y="144"/>
                    <a:pt x="198" y="133"/>
                    <a:pt x="198" y="133"/>
                  </a:cubicBezTo>
                  <a:cubicBezTo>
                    <a:pt x="198" y="133"/>
                    <a:pt x="157" y="120"/>
                    <a:pt x="137" y="110"/>
                  </a:cubicBezTo>
                  <a:cubicBezTo>
                    <a:pt x="118" y="100"/>
                    <a:pt x="123" y="82"/>
                    <a:pt x="150" y="92"/>
                  </a:cubicBezTo>
                  <a:cubicBezTo>
                    <a:pt x="177" y="102"/>
                    <a:pt x="237" y="126"/>
                    <a:pt x="253" y="107"/>
                  </a:cubicBezTo>
                  <a:cubicBezTo>
                    <a:pt x="269" y="89"/>
                    <a:pt x="243" y="72"/>
                    <a:pt x="243" y="7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3" name="ïṧľiḋe"/>
            <p:cNvSpPr/>
            <p:nvPr/>
          </p:nvSpPr>
          <p:spPr bwMode="auto">
            <a:xfrm>
              <a:off x="7135813" y="4343400"/>
              <a:ext cx="406400" cy="211138"/>
            </a:xfrm>
            <a:custGeom>
              <a:avLst/>
              <a:gdLst>
                <a:gd name="T0" fmla="*/ 112 w 123"/>
                <a:gd name="T1" fmla="*/ 22 h 64"/>
                <a:gd name="T2" fmla="*/ 67 w 123"/>
                <a:gd name="T3" fmla="*/ 15 h 64"/>
                <a:gd name="T4" fmla="*/ 17 w 123"/>
                <a:gd name="T5" fmla="*/ 0 h 64"/>
                <a:gd name="T6" fmla="*/ 1 w 123"/>
                <a:gd name="T7" fmla="*/ 28 h 64"/>
                <a:gd name="T8" fmla="*/ 58 w 123"/>
                <a:gd name="T9" fmla="*/ 59 h 64"/>
                <a:gd name="T10" fmla="*/ 112 w 123"/>
                <a:gd name="T11" fmla="*/ 48 h 64"/>
                <a:gd name="T12" fmla="*/ 112 w 123"/>
                <a:gd name="T13" fmla="*/ 22 h 64"/>
              </a:gdLst>
              <a:ahLst/>
              <a:cxnLst>
                <a:cxn ang="0">
                  <a:pos x="T0" y="T1"/>
                </a:cxn>
                <a:cxn ang="0">
                  <a:pos x="T2" y="T3"/>
                </a:cxn>
                <a:cxn ang="0">
                  <a:pos x="T4" y="T5"/>
                </a:cxn>
                <a:cxn ang="0">
                  <a:pos x="T6" y="T7"/>
                </a:cxn>
                <a:cxn ang="0">
                  <a:pos x="T8" y="T9"/>
                </a:cxn>
                <a:cxn ang="0">
                  <a:pos x="T10" y="T11"/>
                </a:cxn>
                <a:cxn ang="0">
                  <a:pos x="T12" y="T13"/>
                </a:cxn>
              </a:cxnLst>
              <a:rect l="0" t="0" r="r" b="b"/>
              <a:pathLst>
                <a:path w="123" h="64">
                  <a:moveTo>
                    <a:pt x="112" y="22"/>
                  </a:moveTo>
                  <a:cubicBezTo>
                    <a:pt x="112" y="22"/>
                    <a:pt x="82" y="20"/>
                    <a:pt x="67" y="15"/>
                  </a:cubicBezTo>
                  <a:cubicBezTo>
                    <a:pt x="51" y="10"/>
                    <a:pt x="17" y="0"/>
                    <a:pt x="17" y="0"/>
                  </a:cubicBezTo>
                  <a:cubicBezTo>
                    <a:pt x="17" y="0"/>
                    <a:pt x="0" y="7"/>
                    <a:pt x="1" y="28"/>
                  </a:cubicBezTo>
                  <a:cubicBezTo>
                    <a:pt x="1" y="48"/>
                    <a:pt x="39" y="53"/>
                    <a:pt x="58" y="59"/>
                  </a:cubicBezTo>
                  <a:cubicBezTo>
                    <a:pt x="76" y="64"/>
                    <a:pt x="102" y="64"/>
                    <a:pt x="112" y="48"/>
                  </a:cubicBezTo>
                  <a:cubicBezTo>
                    <a:pt x="123" y="32"/>
                    <a:pt x="120" y="24"/>
                    <a:pt x="112" y="2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4" name="ïṥ1ïḋé"/>
            <p:cNvSpPr/>
            <p:nvPr/>
          </p:nvSpPr>
          <p:spPr bwMode="auto">
            <a:xfrm>
              <a:off x="7392988" y="4119563"/>
              <a:ext cx="171450" cy="171450"/>
            </a:xfrm>
            <a:custGeom>
              <a:avLst/>
              <a:gdLst>
                <a:gd name="T0" fmla="*/ 47 w 52"/>
                <a:gd name="T1" fmla="*/ 35 h 52"/>
                <a:gd name="T2" fmla="*/ 17 w 52"/>
                <a:gd name="T3" fmla="*/ 46 h 52"/>
                <a:gd name="T4" fmla="*/ 6 w 52"/>
                <a:gd name="T5" fmla="*/ 17 h 52"/>
                <a:gd name="T6" fmla="*/ 35 w 52"/>
                <a:gd name="T7" fmla="*/ 5 h 52"/>
                <a:gd name="T8" fmla="*/ 47 w 52"/>
                <a:gd name="T9" fmla="*/ 35 h 52"/>
              </a:gdLst>
              <a:ahLst/>
              <a:cxnLst>
                <a:cxn ang="0">
                  <a:pos x="T0" y="T1"/>
                </a:cxn>
                <a:cxn ang="0">
                  <a:pos x="T2" y="T3"/>
                </a:cxn>
                <a:cxn ang="0">
                  <a:pos x="T4" y="T5"/>
                </a:cxn>
                <a:cxn ang="0">
                  <a:pos x="T6" y="T7"/>
                </a:cxn>
                <a:cxn ang="0">
                  <a:pos x="T8" y="T9"/>
                </a:cxn>
              </a:cxnLst>
              <a:rect l="0" t="0" r="r" b="b"/>
              <a:pathLst>
                <a:path w="52" h="52">
                  <a:moveTo>
                    <a:pt x="47" y="35"/>
                  </a:moveTo>
                  <a:cubicBezTo>
                    <a:pt x="41" y="47"/>
                    <a:pt x="28" y="52"/>
                    <a:pt x="17" y="46"/>
                  </a:cubicBezTo>
                  <a:cubicBezTo>
                    <a:pt x="5" y="41"/>
                    <a:pt x="0" y="28"/>
                    <a:pt x="6" y="17"/>
                  </a:cubicBezTo>
                  <a:cubicBezTo>
                    <a:pt x="11" y="5"/>
                    <a:pt x="24" y="0"/>
                    <a:pt x="35" y="5"/>
                  </a:cubicBezTo>
                  <a:cubicBezTo>
                    <a:pt x="47" y="11"/>
                    <a:pt x="52" y="24"/>
                    <a:pt x="47" y="35"/>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5" name="íṧlîḓe"/>
            <p:cNvSpPr/>
            <p:nvPr/>
          </p:nvSpPr>
          <p:spPr bwMode="auto">
            <a:xfrm>
              <a:off x="6945313" y="4557713"/>
              <a:ext cx="454025" cy="152400"/>
            </a:xfrm>
            <a:custGeom>
              <a:avLst/>
              <a:gdLst>
                <a:gd name="T0" fmla="*/ 138 w 138"/>
                <a:gd name="T1" fmla="*/ 22 h 46"/>
                <a:gd name="T2" fmla="*/ 60 w 138"/>
                <a:gd name="T3" fmla="*/ 14 h 46"/>
                <a:gd name="T4" fmla="*/ 10 w 138"/>
                <a:gd name="T5" fmla="*/ 7 h 46"/>
                <a:gd name="T6" fmla="*/ 24 w 138"/>
                <a:gd name="T7" fmla="*/ 30 h 46"/>
                <a:gd name="T8" fmla="*/ 138 w 138"/>
                <a:gd name="T9" fmla="*/ 22 h 46"/>
              </a:gdLst>
              <a:ahLst/>
              <a:cxnLst>
                <a:cxn ang="0">
                  <a:pos x="T0" y="T1"/>
                </a:cxn>
                <a:cxn ang="0">
                  <a:pos x="T2" y="T3"/>
                </a:cxn>
                <a:cxn ang="0">
                  <a:pos x="T4" y="T5"/>
                </a:cxn>
                <a:cxn ang="0">
                  <a:pos x="T6" y="T7"/>
                </a:cxn>
                <a:cxn ang="0">
                  <a:pos x="T8" y="T9"/>
                </a:cxn>
              </a:cxnLst>
              <a:rect l="0" t="0" r="r" b="b"/>
              <a:pathLst>
                <a:path w="138" h="46">
                  <a:moveTo>
                    <a:pt x="138" y="22"/>
                  </a:moveTo>
                  <a:cubicBezTo>
                    <a:pt x="138" y="22"/>
                    <a:pt x="101" y="27"/>
                    <a:pt x="60" y="14"/>
                  </a:cubicBezTo>
                  <a:cubicBezTo>
                    <a:pt x="19" y="0"/>
                    <a:pt x="16" y="4"/>
                    <a:pt x="10" y="7"/>
                  </a:cubicBezTo>
                  <a:cubicBezTo>
                    <a:pt x="3" y="11"/>
                    <a:pt x="0" y="24"/>
                    <a:pt x="24" y="30"/>
                  </a:cubicBezTo>
                  <a:cubicBezTo>
                    <a:pt x="48" y="37"/>
                    <a:pt x="88" y="46"/>
                    <a:pt x="138" y="2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6" name="íSḷíḋê"/>
            <p:cNvSpPr/>
            <p:nvPr/>
          </p:nvSpPr>
          <p:spPr bwMode="auto">
            <a:xfrm>
              <a:off x="6376988" y="3819525"/>
              <a:ext cx="1557338" cy="817563"/>
            </a:xfrm>
            <a:custGeom>
              <a:avLst/>
              <a:gdLst>
                <a:gd name="T0" fmla="*/ 394 w 472"/>
                <a:gd name="T1" fmla="*/ 144 h 248"/>
                <a:gd name="T2" fmla="*/ 390 w 472"/>
                <a:gd name="T3" fmla="*/ 155 h 248"/>
                <a:gd name="T4" fmla="*/ 431 w 472"/>
                <a:gd name="T5" fmla="*/ 194 h 248"/>
                <a:gd name="T6" fmla="*/ 231 w 472"/>
                <a:gd name="T7" fmla="*/ 134 h 248"/>
                <a:gd name="T8" fmla="*/ 55 w 472"/>
                <a:gd name="T9" fmla="*/ 23 h 248"/>
                <a:gd name="T10" fmla="*/ 111 w 472"/>
                <a:gd name="T11" fmla="*/ 28 h 248"/>
                <a:gd name="T12" fmla="*/ 117 w 472"/>
                <a:gd name="T13" fmla="*/ 18 h 248"/>
                <a:gd name="T14" fmla="*/ 12 w 472"/>
                <a:gd name="T15" fmla="*/ 15 h 248"/>
                <a:gd name="T16" fmla="*/ 217 w 472"/>
                <a:gd name="T17" fmla="*/ 166 h 248"/>
                <a:gd name="T18" fmla="*/ 465 w 472"/>
                <a:gd name="T19" fmla="*/ 221 h 248"/>
                <a:gd name="T20" fmla="*/ 394 w 472"/>
                <a:gd name="T21" fmla="*/ 144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 h="248">
                  <a:moveTo>
                    <a:pt x="394" y="144"/>
                  </a:moveTo>
                  <a:cubicBezTo>
                    <a:pt x="393" y="148"/>
                    <a:pt x="391" y="152"/>
                    <a:pt x="390" y="155"/>
                  </a:cubicBezTo>
                  <a:cubicBezTo>
                    <a:pt x="418" y="173"/>
                    <a:pt x="434" y="187"/>
                    <a:pt x="431" y="194"/>
                  </a:cubicBezTo>
                  <a:cubicBezTo>
                    <a:pt x="424" y="208"/>
                    <a:pt x="335" y="181"/>
                    <a:pt x="231" y="134"/>
                  </a:cubicBezTo>
                  <a:cubicBezTo>
                    <a:pt x="128" y="87"/>
                    <a:pt x="49" y="37"/>
                    <a:pt x="55" y="23"/>
                  </a:cubicBezTo>
                  <a:cubicBezTo>
                    <a:pt x="58" y="16"/>
                    <a:pt x="79" y="18"/>
                    <a:pt x="111" y="28"/>
                  </a:cubicBezTo>
                  <a:cubicBezTo>
                    <a:pt x="113" y="24"/>
                    <a:pt x="116" y="20"/>
                    <a:pt x="117" y="18"/>
                  </a:cubicBezTo>
                  <a:cubicBezTo>
                    <a:pt x="60" y="2"/>
                    <a:pt x="19" y="0"/>
                    <a:pt x="12" y="15"/>
                  </a:cubicBezTo>
                  <a:cubicBezTo>
                    <a:pt x="0" y="41"/>
                    <a:pt x="92" y="108"/>
                    <a:pt x="217" y="166"/>
                  </a:cubicBezTo>
                  <a:cubicBezTo>
                    <a:pt x="342" y="223"/>
                    <a:pt x="453" y="248"/>
                    <a:pt x="465" y="221"/>
                  </a:cubicBezTo>
                  <a:cubicBezTo>
                    <a:pt x="472" y="206"/>
                    <a:pt x="444" y="177"/>
                    <a:pt x="394" y="144"/>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7" name="iṣļíḑè"/>
            <p:cNvSpPr/>
            <p:nvPr/>
          </p:nvSpPr>
          <p:spPr bwMode="auto">
            <a:xfrm>
              <a:off x="7251701" y="3706813"/>
              <a:ext cx="223838" cy="115888"/>
            </a:xfrm>
            <a:custGeom>
              <a:avLst/>
              <a:gdLst>
                <a:gd name="T0" fmla="*/ 66 w 68"/>
                <a:gd name="T1" fmla="*/ 30 h 35"/>
                <a:gd name="T2" fmla="*/ 30 w 68"/>
                <a:gd name="T3" fmla="*/ 28 h 35"/>
                <a:gd name="T4" fmla="*/ 2 w 68"/>
                <a:gd name="T5" fmla="*/ 5 h 35"/>
                <a:gd name="T6" fmla="*/ 38 w 68"/>
                <a:gd name="T7" fmla="*/ 8 h 35"/>
                <a:gd name="T8" fmla="*/ 66 w 68"/>
                <a:gd name="T9" fmla="*/ 30 h 35"/>
              </a:gdLst>
              <a:ahLst/>
              <a:cxnLst>
                <a:cxn ang="0">
                  <a:pos x="T0" y="T1"/>
                </a:cxn>
                <a:cxn ang="0">
                  <a:pos x="T2" y="T3"/>
                </a:cxn>
                <a:cxn ang="0">
                  <a:pos x="T4" y="T5"/>
                </a:cxn>
                <a:cxn ang="0">
                  <a:pos x="T6" y="T7"/>
                </a:cxn>
                <a:cxn ang="0">
                  <a:pos x="T8" y="T9"/>
                </a:cxn>
              </a:cxnLst>
              <a:rect l="0" t="0" r="r" b="b"/>
              <a:pathLst>
                <a:path w="68" h="35">
                  <a:moveTo>
                    <a:pt x="66" y="30"/>
                  </a:moveTo>
                  <a:cubicBezTo>
                    <a:pt x="64" y="35"/>
                    <a:pt x="48" y="34"/>
                    <a:pt x="30" y="28"/>
                  </a:cubicBezTo>
                  <a:cubicBezTo>
                    <a:pt x="13" y="21"/>
                    <a:pt x="0" y="11"/>
                    <a:pt x="2" y="5"/>
                  </a:cubicBezTo>
                  <a:cubicBezTo>
                    <a:pt x="4" y="0"/>
                    <a:pt x="20" y="1"/>
                    <a:pt x="38" y="8"/>
                  </a:cubicBezTo>
                  <a:cubicBezTo>
                    <a:pt x="55" y="15"/>
                    <a:pt x="68" y="24"/>
                    <a:pt x="66" y="3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8" name="îṡľíḍé"/>
            <p:cNvSpPr/>
            <p:nvPr/>
          </p:nvSpPr>
          <p:spPr bwMode="auto">
            <a:xfrm>
              <a:off x="7443788" y="2016125"/>
              <a:ext cx="392113" cy="244475"/>
            </a:xfrm>
            <a:custGeom>
              <a:avLst/>
              <a:gdLst>
                <a:gd name="T0" fmla="*/ 37 w 119"/>
                <a:gd name="T1" fmla="*/ 2 h 74"/>
                <a:gd name="T2" fmla="*/ 2 w 119"/>
                <a:gd name="T3" fmla="*/ 30 h 74"/>
                <a:gd name="T4" fmla="*/ 2 w 119"/>
                <a:gd name="T5" fmla="*/ 30 h 74"/>
                <a:gd name="T6" fmla="*/ 30 w 119"/>
                <a:gd name="T7" fmla="*/ 65 h 74"/>
                <a:gd name="T8" fmla="*/ 82 w 119"/>
                <a:gd name="T9" fmla="*/ 72 h 74"/>
                <a:gd name="T10" fmla="*/ 117 w 119"/>
                <a:gd name="T11" fmla="*/ 43 h 74"/>
                <a:gd name="T12" fmla="*/ 117 w 119"/>
                <a:gd name="T13" fmla="*/ 43 h 74"/>
                <a:gd name="T14" fmla="*/ 88 w 119"/>
                <a:gd name="T15" fmla="*/ 8 h 74"/>
                <a:gd name="T16" fmla="*/ 37 w 119"/>
                <a:gd name="T17"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74">
                  <a:moveTo>
                    <a:pt x="37" y="2"/>
                  </a:moveTo>
                  <a:cubicBezTo>
                    <a:pt x="19" y="0"/>
                    <a:pt x="3" y="13"/>
                    <a:pt x="2" y="30"/>
                  </a:cubicBezTo>
                  <a:cubicBezTo>
                    <a:pt x="2" y="30"/>
                    <a:pt x="2" y="30"/>
                    <a:pt x="2" y="30"/>
                  </a:cubicBezTo>
                  <a:cubicBezTo>
                    <a:pt x="0" y="48"/>
                    <a:pt x="13" y="64"/>
                    <a:pt x="30" y="65"/>
                  </a:cubicBezTo>
                  <a:cubicBezTo>
                    <a:pt x="82" y="72"/>
                    <a:pt x="82" y="72"/>
                    <a:pt x="82" y="72"/>
                  </a:cubicBezTo>
                  <a:cubicBezTo>
                    <a:pt x="99" y="74"/>
                    <a:pt x="115" y="61"/>
                    <a:pt x="117" y="43"/>
                  </a:cubicBezTo>
                  <a:cubicBezTo>
                    <a:pt x="117" y="43"/>
                    <a:pt x="117" y="43"/>
                    <a:pt x="117" y="43"/>
                  </a:cubicBezTo>
                  <a:cubicBezTo>
                    <a:pt x="119" y="26"/>
                    <a:pt x="106" y="10"/>
                    <a:pt x="88" y="8"/>
                  </a:cubicBezTo>
                  <a:lnTo>
                    <a:pt x="37" y="2"/>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9" name="ïṧľïḓé"/>
            <p:cNvSpPr/>
            <p:nvPr/>
          </p:nvSpPr>
          <p:spPr bwMode="auto">
            <a:xfrm>
              <a:off x="7331076" y="1739900"/>
              <a:ext cx="303213" cy="438150"/>
            </a:xfrm>
            <a:custGeom>
              <a:avLst/>
              <a:gdLst>
                <a:gd name="T0" fmla="*/ 62 w 92"/>
                <a:gd name="T1" fmla="*/ 23 h 133"/>
                <a:gd name="T2" fmla="*/ 23 w 92"/>
                <a:gd name="T3" fmla="*/ 6 h 133"/>
                <a:gd name="T4" fmla="*/ 23 w 92"/>
                <a:gd name="T5" fmla="*/ 6 h 133"/>
                <a:gd name="T6" fmla="*/ 6 w 92"/>
                <a:gd name="T7" fmla="*/ 44 h 133"/>
                <a:gd name="T8" fmla="*/ 31 w 92"/>
                <a:gd name="T9" fmla="*/ 110 h 133"/>
                <a:gd name="T10" fmla="*/ 69 w 92"/>
                <a:gd name="T11" fmla="*/ 128 h 133"/>
                <a:gd name="T12" fmla="*/ 69 w 92"/>
                <a:gd name="T13" fmla="*/ 128 h 133"/>
                <a:gd name="T14" fmla="*/ 86 w 92"/>
                <a:gd name="T15" fmla="*/ 89 h 133"/>
                <a:gd name="T16" fmla="*/ 62 w 92"/>
                <a:gd name="T17" fmla="*/ 2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3">
                  <a:moveTo>
                    <a:pt x="62" y="23"/>
                  </a:moveTo>
                  <a:cubicBezTo>
                    <a:pt x="56" y="8"/>
                    <a:pt x="39" y="0"/>
                    <a:pt x="23" y="6"/>
                  </a:cubicBezTo>
                  <a:cubicBezTo>
                    <a:pt x="23" y="6"/>
                    <a:pt x="23" y="6"/>
                    <a:pt x="23" y="6"/>
                  </a:cubicBezTo>
                  <a:cubicBezTo>
                    <a:pt x="8" y="11"/>
                    <a:pt x="0" y="28"/>
                    <a:pt x="6" y="44"/>
                  </a:cubicBezTo>
                  <a:cubicBezTo>
                    <a:pt x="31" y="110"/>
                    <a:pt x="31" y="110"/>
                    <a:pt x="31" y="110"/>
                  </a:cubicBezTo>
                  <a:cubicBezTo>
                    <a:pt x="37" y="126"/>
                    <a:pt x="54" y="133"/>
                    <a:pt x="69" y="128"/>
                  </a:cubicBezTo>
                  <a:cubicBezTo>
                    <a:pt x="69" y="128"/>
                    <a:pt x="69" y="128"/>
                    <a:pt x="69" y="128"/>
                  </a:cubicBezTo>
                  <a:cubicBezTo>
                    <a:pt x="84" y="122"/>
                    <a:pt x="92" y="105"/>
                    <a:pt x="86" y="89"/>
                  </a:cubicBezTo>
                  <a:lnTo>
                    <a:pt x="62" y="23"/>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0" name="ïślïḍe"/>
            <p:cNvSpPr/>
            <p:nvPr/>
          </p:nvSpPr>
          <p:spPr bwMode="auto">
            <a:xfrm>
              <a:off x="7608888" y="1412875"/>
              <a:ext cx="649288" cy="649288"/>
            </a:xfrm>
            <a:prstGeom prst="ellipse">
              <a:avLst/>
            </a:pr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1" name="išḻíḑè"/>
            <p:cNvSpPr/>
            <p:nvPr/>
          </p:nvSpPr>
          <p:spPr bwMode="auto">
            <a:xfrm>
              <a:off x="7677151" y="1979613"/>
              <a:ext cx="561975" cy="804863"/>
            </a:xfrm>
            <a:custGeom>
              <a:avLst/>
              <a:gdLst>
                <a:gd name="T0" fmla="*/ 170 w 170"/>
                <a:gd name="T1" fmla="*/ 159 h 244"/>
                <a:gd name="T2" fmla="*/ 85 w 170"/>
                <a:gd name="T3" fmla="*/ 244 h 244"/>
                <a:gd name="T4" fmla="*/ 85 w 170"/>
                <a:gd name="T5" fmla="*/ 244 h 244"/>
                <a:gd name="T6" fmla="*/ 0 w 170"/>
                <a:gd name="T7" fmla="*/ 159 h 244"/>
                <a:gd name="T8" fmla="*/ 0 w 170"/>
                <a:gd name="T9" fmla="*/ 85 h 244"/>
                <a:gd name="T10" fmla="*/ 85 w 170"/>
                <a:gd name="T11" fmla="*/ 0 h 244"/>
                <a:gd name="T12" fmla="*/ 85 w 170"/>
                <a:gd name="T13" fmla="*/ 0 h 244"/>
                <a:gd name="T14" fmla="*/ 170 w 170"/>
                <a:gd name="T15" fmla="*/ 85 h 244"/>
                <a:gd name="T16" fmla="*/ 170 w 170"/>
                <a:gd name="T17" fmla="*/ 15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 h="244">
                  <a:moveTo>
                    <a:pt x="170" y="159"/>
                  </a:moveTo>
                  <a:cubicBezTo>
                    <a:pt x="170" y="206"/>
                    <a:pt x="132" y="244"/>
                    <a:pt x="85" y="244"/>
                  </a:cubicBezTo>
                  <a:cubicBezTo>
                    <a:pt x="85" y="244"/>
                    <a:pt x="85" y="244"/>
                    <a:pt x="85" y="244"/>
                  </a:cubicBezTo>
                  <a:cubicBezTo>
                    <a:pt x="38" y="244"/>
                    <a:pt x="0" y="206"/>
                    <a:pt x="0" y="159"/>
                  </a:cubicBezTo>
                  <a:cubicBezTo>
                    <a:pt x="0" y="85"/>
                    <a:pt x="0" y="85"/>
                    <a:pt x="0" y="85"/>
                  </a:cubicBezTo>
                  <a:cubicBezTo>
                    <a:pt x="0" y="38"/>
                    <a:pt x="38" y="0"/>
                    <a:pt x="85" y="0"/>
                  </a:cubicBezTo>
                  <a:cubicBezTo>
                    <a:pt x="85" y="0"/>
                    <a:pt x="85" y="0"/>
                    <a:pt x="85" y="0"/>
                  </a:cubicBezTo>
                  <a:cubicBezTo>
                    <a:pt x="132" y="0"/>
                    <a:pt x="170" y="38"/>
                    <a:pt x="170" y="85"/>
                  </a:cubicBezTo>
                  <a:lnTo>
                    <a:pt x="170" y="159"/>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2" name="ïśļîḓé"/>
            <p:cNvSpPr/>
            <p:nvPr/>
          </p:nvSpPr>
          <p:spPr bwMode="auto">
            <a:xfrm>
              <a:off x="7710488" y="2098675"/>
              <a:ext cx="238125" cy="177800"/>
            </a:xfrm>
            <a:custGeom>
              <a:avLst/>
              <a:gdLst>
                <a:gd name="T0" fmla="*/ 25 w 72"/>
                <a:gd name="T1" fmla="*/ 53 h 54"/>
                <a:gd name="T2" fmla="*/ 0 w 72"/>
                <a:gd name="T3" fmla="*/ 30 h 54"/>
                <a:gd name="T4" fmla="*/ 0 w 72"/>
                <a:gd name="T5" fmla="*/ 30 h 54"/>
                <a:gd name="T6" fmla="*/ 25 w 72"/>
                <a:gd name="T7" fmla="*/ 3 h 54"/>
                <a:gd name="T8" fmla="*/ 47 w 72"/>
                <a:gd name="T9" fmla="*/ 1 h 54"/>
                <a:gd name="T10" fmla="*/ 72 w 72"/>
                <a:gd name="T11" fmla="*/ 24 h 54"/>
                <a:gd name="T12" fmla="*/ 72 w 72"/>
                <a:gd name="T13" fmla="*/ 24 h 54"/>
                <a:gd name="T14" fmla="*/ 47 w 72"/>
                <a:gd name="T15" fmla="*/ 51 h 54"/>
                <a:gd name="T16" fmla="*/ 25 w 72"/>
                <a:gd name="T17" fmla="*/ 5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25" y="53"/>
                  </a:moveTo>
                  <a:cubicBezTo>
                    <a:pt x="11" y="54"/>
                    <a:pt x="0" y="44"/>
                    <a:pt x="0" y="30"/>
                  </a:cubicBezTo>
                  <a:cubicBezTo>
                    <a:pt x="0" y="30"/>
                    <a:pt x="0" y="30"/>
                    <a:pt x="0" y="30"/>
                  </a:cubicBezTo>
                  <a:cubicBezTo>
                    <a:pt x="0" y="16"/>
                    <a:pt x="11" y="4"/>
                    <a:pt x="25" y="3"/>
                  </a:cubicBezTo>
                  <a:cubicBezTo>
                    <a:pt x="47" y="1"/>
                    <a:pt x="47" y="1"/>
                    <a:pt x="47" y="1"/>
                  </a:cubicBezTo>
                  <a:cubicBezTo>
                    <a:pt x="61" y="0"/>
                    <a:pt x="72" y="10"/>
                    <a:pt x="72" y="24"/>
                  </a:cubicBezTo>
                  <a:cubicBezTo>
                    <a:pt x="72" y="24"/>
                    <a:pt x="72" y="24"/>
                    <a:pt x="72" y="24"/>
                  </a:cubicBezTo>
                  <a:cubicBezTo>
                    <a:pt x="72" y="38"/>
                    <a:pt x="61" y="50"/>
                    <a:pt x="47" y="51"/>
                  </a:cubicBezTo>
                  <a:lnTo>
                    <a:pt x="25" y="5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3" name="íṥ1ïḍê"/>
            <p:cNvSpPr/>
            <p:nvPr/>
          </p:nvSpPr>
          <p:spPr bwMode="auto">
            <a:xfrm>
              <a:off x="7386638" y="2511425"/>
              <a:ext cx="511175" cy="377825"/>
            </a:xfrm>
            <a:custGeom>
              <a:avLst/>
              <a:gdLst>
                <a:gd name="T0" fmla="*/ 59 w 155"/>
                <a:gd name="T1" fmla="*/ 108 h 115"/>
                <a:gd name="T2" fmla="*/ 7 w 155"/>
                <a:gd name="T3" fmla="*/ 82 h 115"/>
                <a:gd name="T4" fmla="*/ 7 w 155"/>
                <a:gd name="T5" fmla="*/ 82 h 115"/>
                <a:gd name="T6" fmla="*/ 34 w 155"/>
                <a:gd name="T7" fmla="*/ 30 h 115"/>
                <a:gd name="T8" fmla="*/ 96 w 155"/>
                <a:gd name="T9" fmla="*/ 8 h 115"/>
                <a:gd name="T10" fmla="*/ 148 w 155"/>
                <a:gd name="T11" fmla="*/ 34 h 115"/>
                <a:gd name="T12" fmla="*/ 148 w 155"/>
                <a:gd name="T13" fmla="*/ 34 h 115"/>
                <a:gd name="T14" fmla="*/ 122 w 155"/>
                <a:gd name="T15" fmla="*/ 86 h 115"/>
                <a:gd name="T16" fmla="*/ 59 w 155"/>
                <a:gd name="T17" fmla="*/ 10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15">
                  <a:moveTo>
                    <a:pt x="59" y="108"/>
                  </a:moveTo>
                  <a:cubicBezTo>
                    <a:pt x="38" y="115"/>
                    <a:pt x="15" y="103"/>
                    <a:pt x="7" y="82"/>
                  </a:cubicBezTo>
                  <a:cubicBezTo>
                    <a:pt x="7" y="82"/>
                    <a:pt x="7" y="82"/>
                    <a:pt x="7" y="82"/>
                  </a:cubicBezTo>
                  <a:cubicBezTo>
                    <a:pt x="0" y="60"/>
                    <a:pt x="12" y="37"/>
                    <a:pt x="34" y="30"/>
                  </a:cubicBezTo>
                  <a:cubicBezTo>
                    <a:pt x="96" y="8"/>
                    <a:pt x="96" y="8"/>
                    <a:pt x="96" y="8"/>
                  </a:cubicBezTo>
                  <a:cubicBezTo>
                    <a:pt x="118" y="0"/>
                    <a:pt x="141" y="12"/>
                    <a:pt x="148" y="34"/>
                  </a:cubicBezTo>
                  <a:cubicBezTo>
                    <a:pt x="148" y="34"/>
                    <a:pt x="148" y="34"/>
                    <a:pt x="148" y="34"/>
                  </a:cubicBezTo>
                  <a:cubicBezTo>
                    <a:pt x="155" y="55"/>
                    <a:pt x="144" y="78"/>
                    <a:pt x="122" y="86"/>
                  </a:cubicBezTo>
                  <a:lnTo>
                    <a:pt x="59" y="108"/>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4" name="íşľîḑê"/>
            <p:cNvSpPr/>
            <p:nvPr/>
          </p:nvSpPr>
          <p:spPr bwMode="auto">
            <a:xfrm>
              <a:off x="7343776" y="2686050"/>
              <a:ext cx="311150" cy="563563"/>
            </a:xfrm>
            <a:custGeom>
              <a:avLst/>
              <a:gdLst>
                <a:gd name="T0" fmla="*/ 78 w 94"/>
                <a:gd name="T1" fmla="*/ 136 h 171"/>
                <a:gd name="T2" fmla="*/ 35 w 94"/>
                <a:gd name="T3" fmla="*/ 168 h 171"/>
                <a:gd name="T4" fmla="*/ 35 w 94"/>
                <a:gd name="T5" fmla="*/ 168 h 171"/>
                <a:gd name="T6" fmla="*/ 3 w 94"/>
                <a:gd name="T7" fmla="*/ 125 h 171"/>
                <a:gd name="T8" fmla="*/ 16 w 94"/>
                <a:gd name="T9" fmla="*/ 35 h 171"/>
                <a:gd name="T10" fmla="*/ 59 w 94"/>
                <a:gd name="T11" fmla="*/ 3 h 171"/>
                <a:gd name="T12" fmla="*/ 59 w 94"/>
                <a:gd name="T13" fmla="*/ 3 h 171"/>
                <a:gd name="T14" fmla="*/ 91 w 94"/>
                <a:gd name="T15" fmla="*/ 46 h 171"/>
                <a:gd name="T16" fmla="*/ 78 w 94"/>
                <a:gd name="T17" fmla="*/ 13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71">
                  <a:moveTo>
                    <a:pt x="78" y="136"/>
                  </a:moveTo>
                  <a:cubicBezTo>
                    <a:pt x="75" y="157"/>
                    <a:pt x="56" y="171"/>
                    <a:pt x="35" y="168"/>
                  </a:cubicBezTo>
                  <a:cubicBezTo>
                    <a:pt x="35" y="168"/>
                    <a:pt x="35" y="168"/>
                    <a:pt x="35" y="168"/>
                  </a:cubicBezTo>
                  <a:cubicBezTo>
                    <a:pt x="14" y="165"/>
                    <a:pt x="0" y="146"/>
                    <a:pt x="3" y="125"/>
                  </a:cubicBezTo>
                  <a:cubicBezTo>
                    <a:pt x="16" y="35"/>
                    <a:pt x="16" y="35"/>
                    <a:pt x="16" y="35"/>
                  </a:cubicBezTo>
                  <a:cubicBezTo>
                    <a:pt x="19" y="14"/>
                    <a:pt x="38" y="0"/>
                    <a:pt x="59" y="3"/>
                  </a:cubicBezTo>
                  <a:cubicBezTo>
                    <a:pt x="59" y="3"/>
                    <a:pt x="59" y="3"/>
                    <a:pt x="59" y="3"/>
                  </a:cubicBezTo>
                  <a:cubicBezTo>
                    <a:pt x="80" y="6"/>
                    <a:pt x="94" y="25"/>
                    <a:pt x="91" y="46"/>
                  </a:cubicBezTo>
                  <a:lnTo>
                    <a:pt x="78" y="136"/>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5" name="ïṣliḑê"/>
            <p:cNvSpPr/>
            <p:nvPr/>
          </p:nvSpPr>
          <p:spPr bwMode="auto">
            <a:xfrm>
              <a:off x="7148513" y="3060700"/>
              <a:ext cx="415925" cy="192088"/>
            </a:xfrm>
            <a:custGeom>
              <a:avLst/>
              <a:gdLst>
                <a:gd name="T0" fmla="*/ 31 w 126"/>
                <a:gd name="T1" fmla="*/ 58 h 58"/>
                <a:gd name="T2" fmla="*/ 0 w 126"/>
                <a:gd name="T3" fmla="*/ 45 h 58"/>
                <a:gd name="T4" fmla="*/ 2 w 126"/>
                <a:gd name="T5" fmla="*/ 30 h 58"/>
                <a:gd name="T6" fmla="*/ 30 w 126"/>
                <a:gd name="T7" fmla="*/ 2 h 58"/>
                <a:gd name="T8" fmla="*/ 97 w 126"/>
                <a:gd name="T9" fmla="*/ 0 h 58"/>
                <a:gd name="T10" fmla="*/ 126 w 126"/>
                <a:gd name="T11" fmla="*/ 28 h 58"/>
                <a:gd name="T12" fmla="*/ 126 w 126"/>
                <a:gd name="T13" fmla="*/ 28 h 58"/>
                <a:gd name="T14" fmla="*/ 111 w 126"/>
                <a:gd name="T15" fmla="*/ 53 h 58"/>
                <a:gd name="T16" fmla="*/ 31 w 126"/>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58">
                  <a:moveTo>
                    <a:pt x="31" y="58"/>
                  </a:moveTo>
                  <a:cubicBezTo>
                    <a:pt x="15" y="58"/>
                    <a:pt x="0" y="56"/>
                    <a:pt x="0" y="45"/>
                  </a:cubicBezTo>
                  <a:cubicBezTo>
                    <a:pt x="2" y="30"/>
                    <a:pt x="2" y="30"/>
                    <a:pt x="2" y="30"/>
                  </a:cubicBezTo>
                  <a:cubicBezTo>
                    <a:pt x="2" y="15"/>
                    <a:pt x="14" y="2"/>
                    <a:pt x="30" y="2"/>
                  </a:cubicBezTo>
                  <a:cubicBezTo>
                    <a:pt x="97" y="0"/>
                    <a:pt x="97" y="0"/>
                    <a:pt x="97" y="0"/>
                  </a:cubicBezTo>
                  <a:cubicBezTo>
                    <a:pt x="113" y="0"/>
                    <a:pt x="126" y="12"/>
                    <a:pt x="126" y="28"/>
                  </a:cubicBezTo>
                  <a:cubicBezTo>
                    <a:pt x="126" y="28"/>
                    <a:pt x="126" y="28"/>
                    <a:pt x="126" y="28"/>
                  </a:cubicBezTo>
                  <a:cubicBezTo>
                    <a:pt x="126" y="43"/>
                    <a:pt x="126" y="52"/>
                    <a:pt x="111" y="53"/>
                  </a:cubicBezTo>
                  <a:lnTo>
                    <a:pt x="31" y="58"/>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6" name="î$lídé"/>
            <p:cNvSpPr/>
            <p:nvPr/>
          </p:nvSpPr>
          <p:spPr bwMode="auto">
            <a:xfrm>
              <a:off x="7156451" y="3182938"/>
              <a:ext cx="401638" cy="73025"/>
            </a:xfrm>
            <a:custGeom>
              <a:avLst/>
              <a:gdLst>
                <a:gd name="T0" fmla="*/ 27 w 122"/>
                <a:gd name="T1" fmla="*/ 22 h 22"/>
                <a:gd name="T2" fmla="*/ 0 w 122"/>
                <a:gd name="T3" fmla="*/ 12 h 22"/>
                <a:gd name="T4" fmla="*/ 0 w 122"/>
                <a:gd name="T5" fmla="*/ 12 h 22"/>
                <a:gd name="T6" fmla="*/ 27 w 122"/>
                <a:gd name="T7" fmla="*/ 2 h 22"/>
                <a:gd name="T8" fmla="*/ 94 w 122"/>
                <a:gd name="T9" fmla="*/ 1 h 22"/>
                <a:gd name="T10" fmla="*/ 122 w 122"/>
                <a:gd name="T11" fmla="*/ 9 h 22"/>
                <a:gd name="T12" fmla="*/ 122 w 122"/>
                <a:gd name="T13" fmla="*/ 9 h 22"/>
                <a:gd name="T14" fmla="*/ 94 w 122"/>
                <a:gd name="T15" fmla="*/ 19 h 22"/>
                <a:gd name="T16" fmla="*/ 27 w 122"/>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22">
                  <a:moveTo>
                    <a:pt x="27" y="22"/>
                  </a:moveTo>
                  <a:cubicBezTo>
                    <a:pt x="12" y="22"/>
                    <a:pt x="0" y="17"/>
                    <a:pt x="0" y="12"/>
                  </a:cubicBezTo>
                  <a:cubicBezTo>
                    <a:pt x="0" y="12"/>
                    <a:pt x="0" y="12"/>
                    <a:pt x="0" y="12"/>
                  </a:cubicBezTo>
                  <a:cubicBezTo>
                    <a:pt x="0" y="7"/>
                    <a:pt x="12" y="2"/>
                    <a:pt x="27" y="2"/>
                  </a:cubicBezTo>
                  <a:cubicBezTo>
                    <a:pt x="94" y="1"/>
                    <a:pt x="94" y="1"/>
                    <a:pt x="94" y="1"/>
                  </a:cubicBezTo>
                  <a:cubicBezTo>
                    <a:pt x="109" y="0"/>
                    <a:pt x="121" y="4"/>
                    <a:pt x="122" y="9"/>
                  </a:cubicBezTo>
                  <a:cubicBezTo>
                    <a:pt x="122" y="9"/>
                    <a:pt x="122" y="9"/>
                    <a:pt x="122" y="9"/>
                  </a:cubicBezTo>
                  <a:cubicBezTo>
                    <a:pt x="122" y="14"/>
                    <a:pt x="109" y="18"/>
                    <a:pt x="94" y="19"/>
                  </a:cubicBezTo>
                  <a:lnTo>
                    <a:pt x="27" y="22"/>
                  </a:lnTo>
                  <a:close/>
                </a:path>
              </a:pathLst>
            </a:cu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7" name="ísḷïḍe"/>
            <p:cNvSpPr/>
            <p:nvPr/>
          </p:nvSpPr>
          <p:spPr bwMode="auto">
            <a:xfrm>
              <a:off x="7612063" y="1449388"/>
              <a:ext cx="501650" cy="53975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8" name="iśḻïḍè"/>
            <p:cNvSpPr/>
            <p:nvPr/>
          </p:nvSpPr>
          <p:spPr bwMode="auto">
            <a:xfrm>
              <a:off x="7634288" y="1485900"/>
              <a:ext cx="439738" cy="474663"/>
            </a:xfrm>
            <a:prstGeom prst="ellipse">
              <a:avLst/>
            </a:pr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9" name="îşḻíḓè"/>
            <p:cNvSpPr/>
            <p:nvPr/>
          </p:nvSpPr>
          <p:spPr bwMode="auto">
            <a:xfrm>
              <a:off x="7686676" y="1560513"/>
              <a:ext cx="90488" cy="115888"/>
            </a:xfrm>
            <a:custGeom>
              <a:avLst/>
              <a:gdLst>
                <a:gd name="T0" fmla="*/ 24 w 27"/>
                <a:gd name="T1" fmla="*/ 21 h 35"/>
                <a:gd name="T2" fmla="*/ 8 w 27"/>
                <a:gd name="T3" fmla="*/ 32 h 35"/>
                <a:gd name="T4" fmla="*/ 3 w 27"/>
                <a:gd name="T5" fmla="*/ 14 h 35"/>
                <a:gd name="T6" fmla="*/ 19 w 27"/>
                <a:gd name="T7" fmla="*/ 2 h 35"/>
                <a:gd name="T8" fmla="*/ 24 w 27"/>
                <a:gd name="T9" fmla="*/ 21 h 35"/>
              </a:gdLst>
              <a:ahLst/>
              <a:cxnLst>
                <a:cxn ang="0">
                  <a:pos x="T0" y="T1"/>
                </a:cxn>
                <a:cxn ang="0">
                  <a:pos x="T2" y="T3"/>
                </a:cxn>
                <a:cxn ang="0">
                  <a:pos x="T4" y="T5"/>
                </a:cxn>
                <a:cxn ang="0">
                  <a:pos x="T6" y="T7"/>
                </a:cxn>
                <a:cxn ang="0">
                  <a:pos x="T8" y="T9"/>
                </a:cxn>
              </a:cxnLst>
              <a:rect l="0" t="0" r="r" b="b"/>
              <a:pathLst>
                <a:path w="27" h="35">
                  <a:moveTo>
                    <a:pt x="24" y="21"/>
                  </a:moveTo>
                  <a:cubicBezTo>
                    <a:pt x="21" y="30"/>
                    <a:pt x="14" y="35"/>
                    <a:pt x="8" y="32"/>
                  </a:cubicBezTo>
                  <a:cubicBezTo>
                    <a:pt x="2" y="30"/>
                    <a:pt x="0" y="22"/>
                    <a:pt x="3" y="14"/>
                  </a:cubicBezTo>
                  <a:cubicBezTo>
                    <a:pt x="6" y="5"/>
                    <a:pt x="13" y="0"/>
                    <a:pt x="19" y="2"/>
                  </a:cubicBezTo>
                  <a:cubicBezTo>
                    <a:pt x="25" y="4"/>
                    <a:pt x="27" y="13"/>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0" name="ïṩliḑe"/>
            <p:cNvSpPr/>
            <p:nvPr/>
          </p:nvSpPr>
          <p:spPr bwMode="auto">
            <a:xfrm>
              <a:off x="7747001" y="1663700"/>
              <a:ext cx="46038" cy="55563"/>
            </a:xfrm>
            <a:custGeom>
              <a:avLst/>
              <a:gdLst>
                <a:gd name="T0" fmla="*/ 12 w 14"/>
                <a:gd name="T1" fmla="*/ 11 h 17"/>
                <a:gd name="T2" fmla="*/ 4 w 14"/>
                <a:gd name="T3" fmla="*/ 16 h 17"/>
                <a:gd name="T4" fmla="*/ 2 w 14"/>
                <a:gd name="T5" fmla="*/ 7 h 17"/>
                <a:gd name="T6" fmla="*/ 9 w 14"/>
                <a:gd name="T7" fmla="*/ 1 h 17"/>
                <a:gd name="T8" fmla="*/ 12 w 14"/>
                <a:gd name="T9" fmla="*/ 11 h 17"/>
              </a:gdLst>
              <a:ahLst/>
              <a:cxnLst>
                <a:cxn ang="0">
                  <a:pos x="T0" y="T1"/>
                </a:cxn>
                <a:cxn ang="0">
                  <a:pos x="T2" y="T3"/>
                </a:cxn>
                <a:cxn ang="0">
                  <a:pos x="T4" y="T5"/>
                </a:cxn>
                <a:cxn ang="0">
                  <a:pos x="T6" y="T7"/>
                </a:cxn>
                <a:cxn ang="0">
                  <a:pos x="T8" y="T9"/>
                </a:cxn>
              </a:cxnLst>
              <a:rect l="0" t="0" r="r" b="b"/>
              <a:pathLst>
                <a:path w="14" h="17">
                  <a:moveTo>
                    <a:pt x="12" y="11"/>
                  </a:moveTo>
                  <a:cubicBezTo>
                    <a:pt x="11" y="15"/>
                    <a:pt x="7" y="17"/>
                    <a:pt x="4" y="16"/>
                  </a:cubicBezTo>
                  <a:cubicBezTo>
                    <a:pt x="1" y="15"/>
                    <a:pt x="0" y="11"/>
                    <a:pt x="2" y="7"/>
                  </a:cubicBezTo>
                  <a:cubicBezTo>
                    <a:pt x="3" y="3"/>
                    <a:pt x="7" y="0"/>
                    <a:pt x="9" y="1"/>
                  </a:cubicBezTo>
                  <a:cubicBezTo>
                    <a:pt x="12" y="2"/>
                    <a:pt x="14" y="6"/>
                    <a:pt x="12"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1" name="išļîdé"/>
            <p:cNvSpPr/>
            <p:nvPr/>
          </p:nvSpPr>
          <p:spPr bwMode="auto">
            <a:xfrm>
              <a:off x="7673976" y="2332038"/>
              <a:ext cx="565150" cy="161925"/>
            </a:xfrm>
            <a:custGeom>
              <a:avLst/>
              <a:gdLst>
                <a:gd name="T0" fmla="*/ 171 w 171"/>
                <a:gd name="T1" fmla="*/ 49 h 49"/>
                <a:gd name="T2" fmla="*/ 1 w 171"/>
                <a:gd name="T3" fmla="*/ 39 h 49"/>
                <a:gd name="T4" fmla="*/ 0 w 171"/>
                <a:gd name="T5" fmla="*/ 31 h 49"/>
                <a:gd name="T6" fmla="*/ 171 w 171"/>
                <a:gd name="T7" fmla="*/ 41 h 49"/>
                <a:gd name="T8" fmla="*/ 171 w 171"/>
                <a:gd name="T9" fmla="*/ 49 h 49"/>
              </a:gdLst>
              <a:ahLst/>
              <a:cxnLst>
                <a:cxn ang="0">
                  <a:pos x="T0" y="T1"/>
                </a:cxn>
                <a:cxn ang="0">
                  <a:pos x="T2" y="T3"/>
                </a:cxn>
                <a:cxn ang="0">
                  <a:pos x="T4" y="T5"/>
                </a:cxn>
                <a:cxn ang="0">
                  <a:pos x="T6" y="T7"/>
                </a:cxn>
                <a:cxn ang="0">
                  <a:pos x="T8" y="T9"/>
                </a:cxn>
              </a:cxnLst>
              <a:rect l="0" t="0" r="r" b="b"/>
              <a:pathLst>
                <a:path w="171" h="49">
                  <a:moveTo>
                    <a:pt x="171" y="49"/>
                  </a:moveTo>
                  <a:cubicBezTo>
                    <a:pt x="75" y="9"/>
                    <a:pt x="1" y="39"/>
                    <a:pt x="1" y="39"/>
                  </a:cubicBezTo>
                  <a:cubicBezTo>
                    <a:pt x="0" y="31"/>
                    <a:pt x="0" y="31"/>
                    <a:pt x="0" y="31"/>
                  </a:cubicBezTo>
                  <a:cubicBezTo>
                    <a:pt x="4" y="30"/>
                    <a:pt x="72" y="0"/>
                    <a:pt x="171" y="41"/>
                  </a:cubicBezTo>
                  <a:lnTo>
                    <a:pt x="171" y="49"/>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2" name="ísľíḍè"/>
            <p:cNvSpPr/>
            <p:nvPr/>
          </p:nvSpPr>
          <p:spPr bwMode="auto">
            <a:xfrm>
              <a:off x="7466013" y="2009775"/>
              <a:ext cx="165100" cy="217488"/>
            </a:xfrm>
            <a:custGeom>
              <a:avLst/>
              <a:gdLst>
                <a:gd name="T0" fmla="*/ 3 w 50"/>
                <a:gd name="T1" fmla="*/ 59 h 66"/>
                <a:gd name="T2" fmla="*/ 43 w 50"/>
                <a:gd name="T3" fmla="*/ 0 h 66"/>
                <a:gd name="T4" fmla="*/ 50 w 50"/>
                <a:gd name="T5" fmla="*/ 8 h 66"/>
                <a:gd name="T6" fmla="*/ 17 w 50"/>
                <a:gd name="T7" fmla="*/ 66 h 66"/>
                <a:gd name="T8" fmla="*/ 3 w 50"/>
                <a:gd name="T9" fmla="*/ 59 h 66"/>
              </a:gdLst>
              <a:ahLst/>
              <a:cxnLst>
                <a:cxn ang="0">
                  <a:pos x="T0" y="T1"/>
                </a:cxn>
                <a:cxn ang="0">
                  <a:pos x="T2" y="T3"/>
                </a:cxn>
                <a:cxn ang="0">
                  <a:pos x="T4" y="T5"/>
                </a:cxn>
                <a:cxn ang="0">
                  <a:pos x="T6" y="T7"/>
                </a:cxn>
                <a:cxn ang="0">
                  <a:pos x="T8" y="T9"/>
                </a:cxn>
              </a:cxnLst>
              <a:rect l="0" t="0" r="r" b="b"/>
              <a:pathLst>
                <a:path w="50" h="66">
                  <a:moveTo>
                    <a:pt x="3" y="59"/>
                  </a:moveTo>
                  <a:cubicBezTo>
                    <a:pt x="0" y="24"/>
                    <a:pt x="28" y="6"/>
                    <a:pt x="43" y="0"/>
                  </a:cubicBezTo>
                  <a:cubicBezTo>
                    <a:pt x="50" y="8"/>
                    <a:pt x="50" y="8"/>
                    <a:pt x="50" y="8"/>
                  </a:cubicBezTo>
                  <a:cubicBezTo>
                    <a:pt x="49" y="8"/>
                    <a:pt x="14" y="33"/>
                    <a:pt x="17" y="66"/>
                  </a:cubicBezTo>
                  <a:lnTo>
                    <a:pt x="3" y="59"/>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3" name="iṡļíḑè"/>
            <p:cNvSpPr/>
            <p:nvPr/>
          </p:nvSpPr>
          <p:spPr bwMode="auto">
            <a:xfrm>
              <a:off x="7413626" y="2616200"/>
              <a:ext cx="241300" cy="223838"/>
            </a:xfrm>
            <a:custGeom>
              <a:avLst/>
              <a:gdLst>
                <a:gd name="T0" fmla="*/ 59 w 73"/>
                <a:gd name="T1" fmla="*/ 68 h 68"/>
                <a:gd name="T2" fmla="*/ 0 w 73"/>
                <a:gd name="T3" fmla="*/ 23 h 68"/>
                <a:gd name="T4" fmla="*/ 6 w 73"/>
                <a:gd name="T5" fmla="*/ 11 h 68"/>
                <a:gd name="T6" fmla="*/ 73 w 73"/>
                <a:gd name="T7" fmla="*/ 61 h 68"/>
                <a:gd name="T8" fmla="*/ 59 w 73"/>
                <a:gd name="T9" fmla="*/ 68 h 68"/>
              </a:gdLst>
              <a:ahLst/>
              <a:cxnLst>
                <a:cxn ang="0">
                  <a:pos x="T0" y="T1"/>
                </a:cxn>
                <a:cxn ang="0">
                  <a:pos x="T2" y="T3"/>
                </a:cxn>
                <a:cxn ang="0">
                  <a:pos x="T4" y="T5"/>
                </a:cxn>
                <a:cxn ang="0">
                  <a:pos x="T6" y="T7"/>
                </a:cxn>
                <a:cxn ang="0">
                  <a:pos x="T8" y="T9"/>
                </a:cxn>
              </a:cxnLst>
              <a:rect l="0" t="0" r="r" b="b"/>
              <a:pathLst>
                <a:path w="73" h="68">
                  <a:moveTo>
                    <a:pt x="59" y="68"/>
                  </a:moveTo>
                  <a:cubicBezTo>
                    <a:pt x="35" y="18"/>
                    <a:pt x="1" y="22"/>
                    <a:pt x="0" y="23"/>
                  </a:cubicBezTo>
                  <a:cubicBezTo>
                    <a:pt x="6" y="11"/>
                    <a:pt x="6" y="11"/>
                    <a:pt x="6" y="11"/>
                  </a:cubicBezTo>
                  <a:cubicBezTo>
                    <a:pt x="8" y="11"/>
                    <a:pt x="43" y="0"/>
                    <a:pt x="73" y="61"/>
                  </a:cubicBezTo>
                  <a:lnTo>
                    <a:pt x="59" y="68"/>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4" name="ïSlïḍé"/>
            <p:cNvSpPr/>
            <p:nvPr/>
          </p:nvSpPr>
          <p:spPr bwMode="auto">
            <a:xfrm>
              <a:off x="7664451" y="2438400"/>
              <a:ext cx="504825" cy="312738"/>
            </a:xfrm>
            <a:custGeom>
              <a:avLst/>
              <a:gdLst>
                <a:gd name="T0" fmla="*/ 48 w 153"/>
                <a:gd name="T1" fmla="*/ 92 h 95"/>
                <a:gd name="T2" fmla="*/ 3 w 153"/>
                <a:gd name="T3" fmla="*/ 56 h 95"/>
                <a:gd name="T4" fmla="*/ 3 w 153"/>
                <a:gd name="T5" fmla="*/ 56 h 95"/>
                <a:gd name="T6" fmla="*/ 39 w 153"/>
                <a:gd name="T7" fmla="*/ 11 h 95"/>
                <a:gd name="T8" fmla="*/ 105 w 153"/>
                <a:gd name="T9" fmla="*/ 2 h 95"/>
                <a:gd name="T10" fmla="*/ 151 w 153"/>
                <a:gd name="T11" fmla="*/ 39 h 95"/>
                <a:gd name="T12" fmla="*/ 151 w 153"/>
                <a:gd name="T13" fmla="*/ 39 h 95"/>
                <a:gd name="T14" fmla="*/ 114 w 153"/>
                <a:gd name="T15" fmla="*/ 84 h 95"/>
                <a:gd name="T16" fmla="*/ 48 w 153"/>
                <a:gd name="T17" fmla="*/ 9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95">
                  <a:moveTo>
                    <a:pt x="48" y="92"/>
                  </a:moveTo>
                  <a:cubicBezTo>
                    <a:pt x="25" y="95"/>
                    <a:pt x="5" y="78"/>
                    <a:pt x="3" y="56"/>
                  </a:cubicBezTo>
                  <a:cubicBezTo>
                    <a:pt x="3" y="56"/>
                    <a:pt x="3" y="56"/>
                    <a:pt x="3" y="56"/>
                  </a:cubicBezTo>
                  <a:cubicBezTo>
                    <a:pt x="0" y="33"/>
                    <a:pt x="17" y="13"/>
                    <a:pt x="39" y="11"/>
                  </a:cubicBezTo>
                  <a:cubicBezTo>
                    <a:pt x="105" y="2"/>
                    <a:pt x="105" y="2"/>
                    <a:pt x="105" y="2"/>
                  </a:cubicBezTo>
                  <a:cubicBezTo>
                    <a:pt x="128" y="0"/>
                    <a:pt x="148" y="16"/>
                    <a:pt x="151" y="39"/>
                  </a:cubicBezTo>
                  <a:cubicBezTo>
                    <a:pt x="151" y="39"/>
                    <a:pt x="151" y="39"/>
                    <a:pt x="151" y="39"/>
                  </a:cubicBezTo>
                  <a:cubicBezTo>
                    <a:pt x="153" y="62"/>
                    <a:pt x="136" y="82"/>
                    <a:pt x="114" y="84"/>
                  </a:cubicBezTo>
                  <a:lnTo>
                    <a:pt x="48" y="92"/>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5" name="i$ļïḑé"/>
            <p:cNvSpPr/>
            <p:nvPr/>
          </p:nvSpPr>
          <p:spPr bwMode="auto">
            <a:xfrm>
              <a:off x="7521576" y="2540000"/>
              <a:ext cx="390525" cy="566738"/>
            </a:xfrm>
            <a:custGeom>
              <a:avLst/>
              <a:gdLst>
                <a:gd name="T0" fmla="*/ 79 w 118"/>
                <a:gd name="T1" fmla="*/ 142 h 172"/>
                <a:gd name="T2" fmla="*/ 30 w 118"/>
                <a:gd name="T3" fmla="*/ 164 h 172"/>
                <a:gd name="T4" fmla="*/ 30 w 118"/>
                <a:gd name="T5" fmla="*/ 164 h 172"/>
                <a:gd name="T6" fmla="*/ 8 w 118"/>
                <a:gd name="T7" fmla="*/ 115 h 172"/>
                <a:gd name="T8" fmla="*/ 40 w 118"/>
                <a:gd name="T9" fmla="*/ 30 h 172"/>
                <a:gd name="T10" fmla="*/ 89 w 118"/>
                <a:gd name="T11" fmla="*/ 8 h 172"/>
                <a:gd name="T12" fmla="*/ 89 w 118"/>
                <a:gd name="T13" fmla="*/ 8 h 172"/>
                <a:gd name="T14" fmla="*/ 111 w 118"/>
                <a:gd name="T15" fmla="*/ 57 h 172"/>
                <a:gd name="T16" fmla="*/ 79 w 118"/>
                <a:gd name="T17" fmla="*/ 14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172">
                  <a:moveTo>
                    <a:pt x="79" y="142"/>
                  </a:moveTo>
                  <a:cubicBezTo>
                    <a:pt x="72" y="162"/>
                    <a:pt x="50" y="172"/>
                    <a:pt x="30" y="164"/>
                  </a:cubicBezTo>
                  <a:cubicBezTo>
                    <a:pt x="30" y="164"/>
                    <a:pt x="30" y="164"/>
                    <a:pt x="30" y="164"/>
                  </a:cubicBezTo>
                  <a:cubicBezTo>
                    <a:pt x="10" y="157"/>
                    <a:pt x="0" y="135"/>
                    <a:pt x="8" y="115"/>
                  </a:cubicBezTo>
                  <a:cubicBezTo>
                    <a:pt x="40" y="30"/>
                    <a:pt x="40" y="30"/>
                    <a:pt x="40" y="30"/>
                  </a:cubicBezTo>
                  <a:cubicBezTo>
                    <a:pt x="47" y="10"/>
                    <a:pt x="69" y="0"/>
                    <a:pt x="89" y="8"/>
                  </a:cubicBezTo>
                  <a:cubicBezTo>
                    <a:pt x="89" y="8"/>
                    <a:pt x="89" y="8"/>
                    <a:pt x="89" y="8"/>
                  </a:cubicBezTo>
                  <a:cubicBezTo>
                    <a:pt x="108" y="15"/>
                    <a:pt x="118" y="37"/>
                    <a:pt x="111" y="57"/>
                  </a:cubicBezTo>
                  <a:lnTo>
                    <a:pt x="79" y="142"/>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6" name="íṡļîḑé"/>
            <p:cNvSpPr/>
            <p:nvPr/>
          </p:nvSpPr>
          <p:spPr bwMode="auto">
            <a:xfrm>
              <a:off x="7318376" y="2916238"/>
              <a:ext cx="438150" cy="250825"/>
            </a:xfrm>
            <a:custGeom>
              <a:avLst/>
              <a:gdLst>
                <a:gd name="T0" fmla="*/ 31 w 133"/>
                <a:gd name="T1" fmla="*/ 58 h 76"/>
                <a:gd name="T2" fmla="*/ 3 w 133"/>
                <a:gd name="T3" fmla="*/ 38 h 76"/>
                <a:gd name="T4" fmla="*/ 9 w 133"/>
                <a:gd name="T5" fmla="*/ 25 h 76"/>
                <a:gd name="T6" fmla="*/ 43 w 133"/>
                <a:gd name="T7" fmla="*/ 3 h 76"/>
                <a:gd name="T8" fmla="*/ 109 w 133"/>
                <a:gd name="T9" fmla="*/ 18 h 76"/>
                <a:gd name="T10" fmla="*/ 130 w 133"/>
                <a:gd name="T11" fmla="*/ 52 h 76"/>
                <a:gd name="T12" fmla="*/ 130 w 133"/>
                <a:gd name="T13" fmla="*/ 52 h 76"/>
                <a:gd name="T14" fmla="*/ 109 w 133"/>
                <a:gd name="T15" fmla="*/ 73 h 76"/>
                <a:gd name="T16" fmla="*/ 31 w 133"/>
                <a:gd name="T17" fmla="*/ 5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76">
                  <a:moveTo>
                    <a:pt x="31" y="58"/>
                  </a:moveTo>
                  <a:cubicBezTo>
                    <a:pt x="15" y="55"/>
                    <a:pt x="0" y="51"/>
                    <a:pt x="3" y="38"/>
                  </a:cubicBezTo>
                  <a:cubicBezTo>
                    <a:pt x="9" y="25"/>
                    <a:pt x="9" y="25"/>
                    <a:pt x="9" y="25"/>
                  </a:cubicBezTo>
                  <a:cubicBezTo>
                    <a:pt x="13" y="9"/>
                    <a:pt x="28" y="0"/>
                    <a:pt x="43" y="3"/>
                  </a:cubicBezTo>
                  <a:cubicBezTo>
                    <a:pt x="109" y="18"/>
                    <a:pt x="109" y="18"/>
                    <a:pt x="109" y="18"/>
                  </a:cubicBezTo>
                  <a:cubicBezTo>
                    <a:pt x="124" y="22"/>
                    <a:pt x="133" y="37"/>
                    <a:pt x="130" y="52"/>
                  </a:cubicBezTo>
                  <a:cubicBezTo>
                    <a:pt x="130" y="52"/>
                    <a:pt x="130" y="52"/>
                    <a:pt x="130" y="52"/>
                  </a:cubicBezTo>
                  <a:cubicBezTo>
                    <a:pt x="127" y="67"/>
                    <a:pt x="125" y="76"/>
                    <a:pt x="109" y="73"/>
                  </a:cubicBezTo>
                  <a:lnTo>
                    <a:pt x="31" y="58"/>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7" name="íṥ1íḍè"/>
            <p:cNvSpPr/>
            <p:nvPr/>
          </p:nvSpPr>
          <p:spPr bwMode="auto">
            <a:xfrm>
              <a:off x="7324726" y="3038475"/>
              <a:ext cx="404813" cy="128588"/>
            </a:xfrm>
            <a:custGeom>
              <a:avLst/>
              <a:gdLst>
                <a:gd name="T0" fmla="*/ 26 w 123"/>
                <a:gd name="T1" fmla="*/ 21 h 39"/>
                <a:gd name="T2" fmla="*/ 1 w 123"/>
                <a:gd name="T3" fmla="*/ 6 h 39"/>
                <a:gd name="T4" fmla="*/ 1 w 123"/>
                <a:gd name="T5" fmla="*/ 6 h 39"/>
                <a:gd name="T6" fmla="*/ 30 w 123"/>
                <a:gd name="T7" fmla="*/ 3 h 39"/>
                <a:gd name="T8" fmla="*/ 96 w 123"/>
                <a:gd name="T9" fmla="*/ 18 h 39"/>
                <a:gd name="T10" fmla="*/ 122 w 123"/>
                <a:gd name="T11" fmla="*/ 33 h 39"/>
                <a:gd name="T12" fmla="*/ 122 w 123"/>
                <a:gd name="T13" fmla="*/ 33 h 39"/>
                <a:gd name="T14" fmla="*/ 92 w 123"/>
                <a:gd name="T15" fmla="*/ 36 h 39"/>
                <a:gd name="T16" fmla="*/ 26 w 123"/>
                <a:gd name="T17" fmla="*/ 2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39">
                  <a:moveTo>
                    <a:pt x="26" y="21"/>
                  </a:moveTo>
                  <a:cubicBezTo>
                    <a:pt x="11" y="17"/>
                    <a:pt x="0" y="11"/>
                    <a:pt x="1" y="6"/>
                  </a:cubicBezTo>
                  <a:cubicBezTo>
                    <a:pt x="1" y="6"/>
                    <a:pt x="1" y="6"/>
                    <a:pt x="1" y="6"/>
                  </a:cubicBezTo>
                  <a:cubicBezTo>
                    <a:pt x="2" y="1"/>
                    <a:pt x="15" y="0"/>
                    <a:pt x="30" y="3"/>
                  </a:cubicBezTo>
                  <a:cubicBezTo>
                    <a:pt x="96" y="18"/>
                    <a:pt x="96" y="18"/>
                    <a:pt x="96" y="18"/>
                  </a:cubicBezTo>
                  <a:cubicBezTo>
                    <a:pt x="111" y="22"/>
                    <a:pt x="123" y="28"/>
                    <a:pt x="122" y="33"/>
                  </a:cubicBezTo>
                  <a:cubicBezTo>
                    <a:pt x="122" y="33"/>
                    <a:pt x="122" y="33"/>
                    <a:pt x="122" y="33"/>
                  </a:cubicBezTo>
                  <a:cubicBezTo>
                    <a:pt x="121" y="38"/>
                    <a:pt x="107" y="39"/>
                    <a:pt x="92" y="36"/>
                  </a:cubicBezTo>
                  <a:lnTo>
                    <a:pt x="26" y="21"/>
                  </a:lnTo>
                  <a:close/>
                </a:path>
              </a:pathLst>
            </a:cu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8" name="ïṡļîdè"/>
            <p:cNvSpPr/>
            <p:nvPr/>
          </p:nvSpPr>
          <p:spPr bwMode="auto">
            <a:xfrm>
              <a:off x="8027988" y="2065338"/>
              <a:ext cx="279400" cy="403225"/>
            </a:xfrm>
            <a:custGeom>
              <a:avLst/>
              <a:gdLst>
                <a:gd name="T0" fmla="*/ 19 w 85"/>
                <a:gd name="T1" fmla="*/ 95 h 122"/>
                <a:gd name="T2" fmla="*/ 59 w 85"/>
                <a:gd name="T3" fmla="*/ 117 h 122"/>
                <a:gd name="T4" fmla="*/ 59 w 85"/>
                <a:gd name="T5" fmla="*/ 117 h 122"/>
                <a:gd name="T6" fmla="*/ 80 w 85"/>
                <a:gd name="T7" fmla="*/ 77 h 122"/>
                <a:gd name="T8" fmla="*/ 66 w 85"/>
                <a:gd name="T9" fmla="*/ 27 h 122"/>
                <a:gd name="T10" fmla="*/ 27 w 85"/>
                <a:gd name="T11" fmla="*/ 5 h 122"/>
                <a:gd name="T12" fmla="*/ 27 w 85"/>
                <a:gd name="T13" fmla="*/ 5 h 122"/>
                <a:gd name="T14" fmla="*/ 5 w 85"/>
                <a:gd name="T15" fmla="*/ 45 h 122"/>
                <a:gd name="T16" fmla="*/ 19 w 85"/>
                <a:gd name="T17" fmla="*/ 9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22">
                  <a:moveTo>
                    <a:pt x="19" y="95"/>
                  </a:moveTo>
                  <a:cubicBezTo>
                    <a:pt x="24" y="112"/>
                    <a:pt x="42" y="122"/>
                    <a:pt x="59" y="117"/>
                  </a:cubicBezTo>
                  <a:cubicBezTo>
                    <a:pt x="59" y="117"/>
                    <a:pt x="59" y="117"/>
                    <a:pt x="59" y="117"/>
                  </a:cubicBezTo>
                  <a:cubicBezTo>
                    <a:pt x="76" y="111"/>
                    <a:pt x="85" y="94"/>
                    <a:pt x="80" y="77"/>
                  </a:cubicBezTo>
                  <a:cubicBezTo>
                    <a:pt x="66" y="27"/>
                    <a:pt x="66" y="27"/>
                    <a:pt x="66" y="27"/>
                  </a:cubicBezTo>
                  <a:cubicBezTo>
                    <a:pt x="61" y="10"/>
                    <a:pt x="43" y="0"/>
                    <a:pt x="27" y="5"/>
                  </a:cubicBezTo>
                  <a:cubicBezTo>
                    <a:pt x="27" y="5"/>
                    <a:pt x="27" y="5"/>
                    <a:pt x="27" y="5"/>
                  </a:cubicBezTo>
                  <a:cubicBezTo>
                    <a:pt x="10" y="10"/>
                    <a:pt x="0" y="28"/>
                    <a:pt x="5" y="45"/>
                  </a:cubicBezTo>
                  <a:lnTo>
                    <a:pt x="19" y="95"/>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9" name="ïṡḻïdé"/>
            <p:cNvSpPr/>
            <p:nvPr/>
          </p:nvSpPr>
          <p:spPr bwMode="auto">
            <a:xfrm>
              <a:off x="7869238" y="2289175"/>
              <a:ext cx="385763" cy="376238"/>
            </a:xfrm>
            <a:custGeom>
              <a:avLst/>
              <a:gdLst>
                <a:gd name="T0" fmla="*/ 12 w 117"/>
                <a:gd name="T1" fmla="*/ 60 h 114"/>
                <a:gd name="T2" fmla="*/ 11 w 117"/>
                <a:gd name="T3" fmla="*/ 102 h 114"/>
                <a:gd name="T4" fmla="*/ 11 w 117"/>
                <a:gd name="T5" fmla="*/ 102 h 114"/>
                <a:gd name="T6" fmla="*/ 53 w 117"/>
                <a:gd name="T7" fmla="*/ 103 h 114"/>
                <a:gd name="T8" fmla="*/ 105 w 117"/>
                <a:gd name="T9" fmla="*/ 54 h 114"/>
                <a:gd name="T10" fmla="*/ 106 w 117"/>
                <a:gd name="T11" fmla="*/ 12 h 114"/>
                <a:gd name="T12" fmla="*/ 106 w 117"/>
                <a:gd name="T13" fmla="*/ 12 h 114"/>
                <a:gd name="T14" fmla="*/ 64 w 117"/>
                <a:gd name="T15" fmla="*/ 11 h 114"/>
                <a:gd name="T16" fmla="*/ 12 w 117"/>
                <a:gd name="T17" fmla="*/ 6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4">
                  <a:moveTo>
                    <a:pt x="12" y="60"/>
                  </a:moveTo>
                  <a:cubicBezTo>
                    <a:pt x="0" y="71"/>
                    <a:pt x="0" y="90"/>
                    <a:pt x="11" y="102"/>
                  </a:cubicBezTo>
                  <a:cubicBezTo>
                    <a:pt x="11" y="102"/>
                    <a:pt x="11" y="102"/>
                    <a:pt x="11" y="102"/>
                  </a:cubicBezTo>
                  <a:cubicBezTo>
                    <a:pt x="22" y="113"/>
                    <a:pt x="41" y="114"/>
                    <a:pt x="53" y="103"/>
                  </a:cubicBezTo>
                  <a:cubicBezTo>
                    <a:pt x="105" y="54"/>
                    <a:pt x="105" y="54"/>
                    <a:pt x="105" y="54"/>
                  </a:cubicBezTo>
                  <a:cubicBezTo>
                    <a:pt x="117" y="43"/>
                    <a:pt x="117" y="24"/>
                    <a:pt x="106" y="12"/>
                  </a:cubicBezTo>
                  <a:cubicBezTo>
                    <a:pt x="106" y="12"/>
                    <a:pt x="106" y="12"/>
                    <a:pt x="106" y="12"/>
                  </a:cubicBezTo>
                  <a:cubicBezTo>
                    <a:pt x="95" y="1"/>
                    <a:pt x="76" y="0"/>
                    <a:pt x="64" y="11"/>
                  </a:cubicBezTo>
                  <a:lnTo>
                    <a:pt x="12" y="60"/>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0" name="ïśľïḍê"/>
            <p:cNvSpPr/>
            <p:nvPr/>
          </p:nvSpPr>
          <p:spPr bwMode="auto">
            <a:xfrm>
              <a:off x="8070851" y="2286000"/>
              <a:ext cx="223838" cy="131763"/>
            </a:xfrm>
            <a:custGeom>
              <a:avLst/>
              <a:gdLst>
                <a:gd name="T0" fmla="*/ 61 w 68"/>
                <a:gd name="T1" fmla="*/ 40 h 40"/>
                <a:gd name="T2" fmla="*/ 0 w 68"/>
                <a:gd name="T3" fmla="*/ 16 h 40"/>
                <a:gd name="T4" fmla="*/ 1 w 68"/>
                <a:gd name="T5" fmla="*/ 9 h 40"/>
                <a:gd name="T6" fmla="*/ 68 w 68"/>
                <a:gd name="T7" fmla="*/ 28 h 40"/>
                <a:gd name="T8" fmla="*/ 61 w 68"/>
                <a:gd name="T9" fmla="*/ 40 h 40"/>
              </a:gdLst>
              <a:ahLst/>
              <a:cxnLst>
                <a:cxn ang="0">
                  <a:pos x="T0" y="T1"/>
                </a:cxn>
                <a:cxn ang="0">
                  <a:pos x="T2" y="T3"/>
                </a:cxn>
                <a:cxn ang="0">
                  <a:pos x="T4" y="T5"/>
                </a:cxn>
                <a:cxn ang="0">
                  <a:pos x="T6" y="T7"/>
                </a:cxn>
                <a:cxn ang="0">
                  <a:pos x="T8" y="T9"/>
                </a:cxn>
              </a:cxnLst>
              <a:rect l="0" t="0" r="r" b="b"/>
              <a:pathLst>
                <a:path w="68" h="40">
                  <a:moveTo>
                    <a:pt x="61" y="40"/>
                  </a:moveTo>
                  <a:cubicBezTo>
                    <a:pt x="54" y="17"/>
                    <a:pt x="1" y="16"/>
                    <a:pt x="0" y="16"/>
                  </a:cubicBezTo>
                  <a:cubicBezTo>
                    <a:pt x="1" y="9"/>
                    <a:pt x="1" y="9"/>
                    <a:pt x="1" y="9"/>
                  </a:cubicBezTo>
                  <a:cubicBezTo>
                    <a:pt x="4" y="8"/>
                    <a:pt x="57" y="0"/>
                    <a:pt x="68" y="28"/>
                  </a:cubicBezTo>
                  <a:lnTo>
                    <a:pt x="61" y="40"/>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1" name="iṥľîḓe"/>
            <p:cNvSpPr/>
            <p:nvPr/>
          </p:nvSpPr>
          <p:spPr bwMode="auto">
            <a:xfrm>
              <a:off x="7677151" y="2506663"/>
              <a:ext cx="217488" cy="277813"/>
            </a:xfrm>
            <a:custGeom>
              <a:avLst/>
              <a:gdLst>
                <a:gd name="T0" fmla="*/ 56 w 66"/>
                <a:gd name="T1" fmla="*/ 84 h 84"/>
                <a:gd name="T2" fmla="*/ 36 w 66"/>
                <a:gd name="T3" fmla="*/ 28 h 84"/>
                <a:gd name="T4" fmla="*/ 0 w 66"/>
                <a:gd name="T5" fmla="*/ 20 h 84"/>
                <a:gd name="T6" fmla="*/ 5 w 66"/>
                <a:gd name="T7" fmla="*/ 8 h 84"/>
                <a:gd name="T8" fmla="*/ 46 w 66"/>
                <a:gd name="T9" fmla="*/ 17 h 84"/>
                <a:gd name="T10" fmla="*/ 66 w 66"/>
                <a:gd name="T11" fmla="*/ 81 h 84"/>
                <a:gd name="T12" fmla="*/ 56 w 66"/>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66" h="84">
                  <a:moveTo>
                    <a:pt x="56" y="84"/>
                  </a:moveTo>
                  <a:cubicBezTo>
                    <a:pt x="56" y="62"/>
                    <a:pt x="47" y="38"/>
                    <a:pt x="36" y="28"/>
                  </a:cubicBezTo>
                  <a:cubicBezTo>
                    <a:pt x="22" y="15"/>
                    <a:pt x="0" y="20"/>
                    <a:pt x="0" y="20"/>
                  </a:cubicBezTo>
                  <a:cubicBezTo>
                    <a:pt x="5" y="8"/>
                    <a:pt x="5" y="8"/>
                    <a:pt x="5" y="8"/>
                  </a:cubicBezTo>
                  <a:cubicBezTo>
                    <a:pt x="5" y="8"/>
                    <a:pt x="27" y="0"/>
                    <a:pt x="46" y="17"/>
                  </a:cubicBezTo>
                  <a:cubicBezTo>
                    <a:pt x="60" y="30"/>
                    <a:pt x="66" y="54"/>
                    <a:pt x="66" y="81"/>
                  </a:cubicBezTo>
                  <a:lnTo>
                    <a:pt x="56" y="84"/>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2" name="ïṥḷiďe"/>
            <p:cNvSpPr/>
            <p:nvPr/>
          </p:nvSpPr>
          <p:spPr bwMode="auto">
            <a:xfrm>
              <a:off x="6059488" y="3100388"/>
              <a:ext cx="96838" cy="100013"/>
            </a:xfrm>
            <a:custGeom>
              <a:avLst/>
              <a:gdLst>
                <a:gd name="T0" fmla="*/ 27 w 29"/>
                <a:gd name="T1" fmla="*/ 22 h 30"/>
                <a:gd name="T2" fmla="*/ 22 w 29"/>
                <a:gd name="T3" fmla="*/ 15 h 30"/>
                <a:gd name="T4" fmla="*/ 28 w 29"/>
                <a:gd name="T5" fmla="*/ 6 h 30"/>
                <a:gd name="T6" fmla="*/ 17 w 29"/>
                <a:gd name="T7" fmla="*/ 9 h 30"/>
                <a:gd name="T8" fmla="*/ 12 w 29"/>
                <a:gd name="T9" fmla="*/ 2 h 30"/>
                <a:gd name="T10" fmla="*/ 10 w 29"/>
                <a:gd name="T11" fmla="*/ 2 h 30"/>
                <a:gd name="T12" fmla="*/ 10 w 29"/>
                <a:gd name="T13" fmla="*/ 11 h 30"/>
                <a:gd name="T14" fmla="*/ 2 w 29"/>
                <a:gd name="T15" fmla="*/ 15 h 30"/>
                <a:gd name="T16" fmla="*/ 2 w 29"/>
                <a:gd name="T17" fmla="*/ 17 h 30"/>
                <a:gd name="T18" fmla="*/ 11 w 29"/>
                <a:gd name="T19" fmla="*/ 19 h 30"/>
                <a:gd name="T20" fmla="*/ 10 w 29"/>
                <a:gd name="T21" fmla="*/ 28 h 30"/>
                <a:gd name="T22" fmla="*/ 12 w 29"/>
                <a:gd name="T23" fmla="*/ 29 h 30"/>
                <a:gd name="T24" fmla="*/ 18 w 29"/>
                <a:gd name="T25" fmla="*/ 22 h 30"/>
                <a:gd name="T26" fmla="*/ 27 w 29"/>
                <a:gd name="T27" fmla="*/ 25 h 30"/>
                <a:gd name="T28" fmla="*/ 27 w 29"/>
                <a:gd name="T2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30">
                  <a:moveTo>
                    <a:pt x="27" y="22"/>
                  </a:moveTo>
                  <a:cubicBezTo>
                    <a:pt x="22" y="15"/>
                    <a:pt x="22" y="15"/>
                    <a:pt x="22" y="15"/>
                  </a:cubicBezTo>
                  <a:cubicBezTo>
                    <a:pt x="22" y="15"/>
                    <a:pt x="28" y="7"/>
                    <a:pt x="28" y="6"/>
                  </a:cubicBezTo>
                  <a:cubicBezTo>
                    <a:pt x="27" y="5"/>
                    <a:pt x="17" y="9"/>
                    <a:pt x="17" y="9"/>
                  </a:cubicBezTo>
                  <a:cubicBezTo>
                    <a:pt x="12" y="2"/>
                    <a:pt x="12" y="2"/>
                    <a:pt x="12" y="2"/>
                  </a:cubicBezTo>
                  <a:cubicBezTo>
                    <a:pt x="12" y="2"/>
                    <a:pt x="10" y="0"/>
                    <a:pt x="10" y="2"/>
                  </a:cubicBezTo>
                  <a:cubicBezTo>
                    <a:pt x="9" y="4"/>
                    <a:pt x="10" y="11"/>
                    <a:pt x="10" y="11"/>
                  </a:cubicBezTo>
                  <a:cubicBezTo>
                    <a:pt x="10" y="11"/>
                    <a:pt x="3" y="14"/>
                    <a:pt x="2" y="15"/>
                  </a:cubicBezTo>
                  <a:cubicBezTo>
                    <a:pt x="1" y="15"/>
                    <a:pt x="0" y="16"/>
                    <a:pt x="2" y="17"/>
                  </a:cubicBezTo>
                  <a:cubicBezTo>
                    <a:pt x="4" y="18"/>
                    <a:pt x="10" y="19"/>
                    <a:pt x="11" y="19"/>
                  </a:cubicBezTo>
                  <a:cubicBezTo>
                    <a:pt x="11" y="20"/>
                    <a:pt x="10" y="25"/>
                    <a:pt x="10" y="28"/>
                  </a:cubicBezTo>
                  <a:cubicBezTo>
                    <a:pt x="10" y="30"/>
                    <a:pt x="12" y="30"/>
                    <a:pt x="12" y="29"/>
                  </a:cubicBezTo>
                  <a:cubicBezTo>
                    <a:pt x="13" y="28"/>
                    <a:pt x="18" y="22"/>
                    <a:pt x="18" y="22"/>
                  </a:cubicBezTo>
                  <a:cubicBezTo>
                    <a:pt x="18" y="22"/>
                    <a:pt x="25" y="25"/>
                    <a:pt x="27" y="25"/>
                  </a:cubicBezTo>
                  <a:cubicBezTo>
                    <a:pt x="29" y="24"/>
                    <a:pt x="27" y="22"/>
                    <a:pt x="27" y="2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3" name="iṥļiďe"/>
            <p:cNvSpPr/>
            <p:nvPr/>
          </p:nvSpPr>
          <p:spPr bwMode="auto">
            <a:xfrm>
              <a:off x="7505701" y="4683125"/>
              <a:ext cx="52388" cy="52388"/>
            </a:xfrm>
            <a:custGeom>
              <a:avLst/>
              <a:gdLst>
                <a:gd name="T0" fmla="*/ 15 w 16"/>
                <a:gd name="T1" fmla="*/ 13 h 16"/>
                <a:gd name="T2" fmla="*/ 12 w 16"/>
                <a:gd name="T3" fmla="*/ 9 h 16"/>
                <a:gd name="T4" fmla="*/ 15 w 16"/>
                <a:gd name="T5" fmla="*/ 4 h 16"/>
                <a:gd name="T6" fmla="*/ 9 w 16"/>
                <a:gd name="T7" fmla="*/ 5 h 16"/>
                <a:gd name="T8" fmla="*/ 6 w 16"/>
                <a:gd name="T9" fmla="*/ 1 h 16"/>
                <a:gd name="T10" fmla="*/ 5 w 16"/>
                <a:gd name="T11" fmla="*/ 1 h 16"/>
                <a:gd name="T12" fmla="*/ 5 w 16"/>
                <a:gd name="T13" fmla="*/ 6 h 16"/>
                <a:gd name="T14" fmla="*/ 1 w 16"/>
                <a:gd name="T15" fmla="*/ 8 h 16"/>
                <a:gd name="T16" fmla="*/ 1 w 16"/>
                <a:gd name="T17" fmla="*/ 9 h 16"/>
                <a:gd name="T18" fmla="*/ 6 w 16"/>
                <a:gd name="T19" fmla="*/ 10 h 16"/>
                <a:gd name="T20" fmla="*/ 6 w 16"/>
                <a:gd name="T21" fmla="*/ 15 h 16"/>
                <a:gd name="T22" fmla="*/ 7 w 16"/>
                <a:gd name="T23" fmla="*/ 16 h 16"/>
                <a:gd name="T24" fmla="*/ 10 w 16"/>
                <a:gd name="T25" fmla="*/ 12 h 16"/>
                <a:gd name="T26" fmla="*/ 15 w 16"/>
                <a:gd name="T27" fmla="*/ 14 h 16"/>
                <a:gd name="T28" fmla="*/ 15 w 16"/>
                <a:gd name="T29"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16">
                  <a:moveTo>
                    <a:pt x="15" y="13"/>
                  </a:moveTo>
                  <a:cubicBezTo>
                    <a:pt x="12" y="9"/>
                    <a:pt x="12" y="9"/>
                    <a:pt x="12" y="9"/>
                  </a:cubicBezTo>
                  <a:cubicBezTo>
                    <a:pt x="12" y="9"/>
                    <a:pt x="15" y="4"/>
                    <a:pt x="15" y="4"/>
                  </a:cubicBezTo>
                  <a:cubicBezTo>
                    <a:pt x="14" y="3"/>
                    <a:pt x="9" y="5"/>
                    <a:pt x="9" y="5"/>
                  </a:cubicBezTo>
                  <a:cubicBezTo>
                    <a:pt x="6" y="1"/>
                    <a:pt x="6" y="1"/>
                    <a:pt x="6" y="1"/>
                  </a:cubicBezTo>
                  <a:cubicBezTo>
                    <a:pt x="6" y="1"/>
                    <a:pt x="5" y="0"/>
                    <a:pt x="5" y="1"/>
                  </a:cubicBezTo>
                  <a:cubicBezTo>
                    <a:pt x="5" y="2"/>
                    <a:pt x="5" y="6"/>
                    <a:pt x="5" y="6"/>
                  </a:cubicBezTo>
                  <a:cubicBezTo>
                    <a:pt x="5" y="6"/>
                    <a:pt x="1" y="8"/>
                    <a:pt x="1" y="8"/>
                  </a:cubicBezTo>
                  <a:cubicBezTo>
                    <a:pt x="0" y="8"/>
                    <a:pt x="0" y="9"/>
                    <a:pt x="1" y="9"/>
                  </a:cubicBezTo>
                  <a:cubicBezTo>
                    <a:pt x="2" y="10"/>
                    <a:pt x="5" y="10"/>
                    <a:pt x="6" y="10"/>
                  </a:cubicBezTo>
                  <a:cubicBezTo>
                    <a:pt x="6" y="11"/>
                    <a:pt x="6" y="14"/>
                    <a:pt x="6" y="15"/>
                  </a:cubicBezTo>
                  <a:cubicBezTo>
                    <a:pt x="6" y="16"/>
                    <a:pt x="7" y="16"/>
                    <a:pt x="7" y="16"/>
                  </a:cubicBezTo>
                  <a:cubicBezTo>
                    <a:pt x="7" y="16"/>
                    <a:pt x="10" y="12"/>
                    <a:pt x="10" y="12"/>
                  </a:cubicBezTo>
                  <a:cubicBezTo>
                    <a:pt x="10" y="12"/>
                    <a:pt x="14" y="14"/>
                    <a:pt x="15" y="14"/>
                  </a:cubicBezTo>
                  <a:cubicBezTo>
                    <a:pt x="16" y="14"/>
                    <a:pt x="15" y="13"/>
                    <a:pt x="15" y="13"/>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4" name="iṥ1iďe"/>
            <p:cNvSpPr/>
            <p:nvPr/>
          </p:nvSpPr>
          <p:spPr bwMode="auto">
            <a:xfrm>
              <a:off x="8116888" y="3140075"/>
              <a:ext cx="71438" cy="76200"/>
            </a:xfrm>
            <a:custGeom>
              <a:avLst/>
              <a:gdLst>
                <a:gd name="T0" fmla="*/ 21 w 22"/>
                <a:gd name="T1" fmla="*/ 18 h 23"/>
                <a:gd name="T2" fmla="*/ 17 w 22"/>
                <a:gd name="T3" fmla="*/ 12 h 23"/>
                <a:gd name="T4" fmla="*/ 21 w 22"/>
                <a:gd name="T5" fmla="*/ 5 h 23"/>
                <a:gd name="T6" fmla="*/ 13 w 22"/>
                <a:gd name="T7" fmla="*/ 7 h 23"/>
                <a:gd name="T8" fmla="*/ 9 w 22"/>
                <a:gd name="T9" fmla="*/ 2 h 23"/>
                <a:gd name="T10" fmla="*/ 7 w 22"/>
                <a:gd name="T11" fmla="*/ 2 h 23"/>
                <a:gd name="T12" fmla="*/ 8 w 22"/>
                <a:gd name="T13" fmla="*/ 9 h 23"/>
                <a:gd name="T14" fmla="*/ 1 w 22"/>
                <a:gd name="T15" fmla="*/ 11 h 23"/>
                <a:gd name="T16" fmla="*/ 2 w 22"/>
                <a:gd name="T17" fmla="*/ 13 h 23"/>
                <a:gd name="T18" fmla="*/ 8 w 22"/>
                <a:gd name="T19" fmla="*/ 15 h 23"/>
                <a:gd name="T20" fmla="*/ 8 w 22"/>
                <a:gd name="T21" fmla="*/ 22 h 23"/>
                <a:gd name="T22" fmla="*/ 10 w 22"/>
                <a:gd name="T23" fmla="*/ 23 h 23"/>
                <a:gd name="T24" fmla="*/ 14 w 22"/>
                <a:gd name="T25" fmla="*/ 17 h 23"/>
                <a:gd name="T26" fmla="*/ 21 w 22"/>
                <a:gd name="T27" fmla="*/ 20 h 23"/>
                <a:gd name="T28" fmla="*/ 21 w 22"/>
                <a:gd name="T29"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23">
                  <a:moveTo>
                    <a:pt x="21" y="18"/>
                  </a:moveTo>
                  <a:cubicBezTo>
                    <a:pt x="17" y="12"/>
                    <a:pt x="17" y="12"/>
                    <a:pt x="17" y="12"/>
                  </a:cubicBezTo>
                  <a:cubicBezTo>
                    <a:pt x="17" y="12"/>
                    <a:pt x="21" y="6"/>
                    <a:pt x="21" y="5"/>
                  </a:cubicBezTo>
                  <a:cubicBezTo>
                    <a:pt x="20" y="4"/>
                    <a:pt x="13" y="7"/>
                    <a:pt x="13" y="7"/>
                  </a:cubicBezTo>
                  <a:cubicBezTo>
                    <a:pt x="9" y="2"/>
                    <a:pt x="9" y="2"/>
                    <a:pt x="9" y="2"/>
                  </a:cubicBezTo>
                  <a:cubicBezTo>
                    <a:pt x="9" y="2"/>
                    <a:pt x="7" y="0"/>
                    <a:pt x="7" y="2"/>
                  </a:cubicBezTo>
                  <a:cubicBezTo>
                    <a:pt x="6" y="3"/>
                    <a:pt x="8" y="9"/>
                    <a:pt x="8" y="9"/>
                  </a:cubicBezTo>
                  <a:cubicBezTo>
                    <a:pt x="8" y="9"/>
                    <a:pt x="2" y="11"/>
                    <a:pt x="1" y="11"/>
                  </a:cubicBezTo>
                  <a:cubicBezTo>
                    <a:pt x="0" y="12"/>
                    <a:pt x="0" y="12"/>
                    <a:pt x="2" y="13"/>
                  </a:cubicBezTo>
                  <a:cubicBezTo>
                    <a:pt x="3" y="13"/>
                    <a:pt x="7" y="15"/>
                    <a:pt x="8" y="15"/>
                  </a:cubicBezTo>
                  <a:cubicBezTo>
                    <a:pt x="8" y="16"/>
                    <a:pt x="8" y="20"/>
                    <a:pt x="8" y="22"/>
                  </a:cubicBezTo>
                  <a:cubicBezTo>
                    <a:pt x="8" y="23"/>
                    <a:pt x="9" y="23"/>
                    <a:pt x="10" y="23"/>
                  </a:cubicBezTo>
                  <a:cubicBezTo>
                    <a:pt x="10" y="22"/>
                    <a:pt x="14" y="17"/>
                    <a:pt x="14" y="17"/>
                  </a:cubicBezTo>
                  <a:cubicBezTo>
                    <a:pt x="14" y="17"/>
                    <a:pt x="19" y="20"/>
                    <a:pt x="21" y="20"/>
                  </a:cubicBezTo>
                  <a:cubicBezTo>
                    <a:pt x="22" y="20"/>
                    <a:pt x="21" y="18"/>
                    <a:pt x="21" y="18"/>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5" name="îŝlïďè"/>
            <p:cNvSpPr/>
            <p:nvPr/>
          </p:nvSpPr>
          <p:spPr bwMode="auto">
            <a:xfrm>
              <a:off x="6713538" y="2932113"/>
              <a:ext cx="52388" cy="53975"/>
            </a:xfrm>
            <a:custGeom>
              <a:avLst/>
              <a:gdLst>
                <a:gd name="T0" fmla="*/ 15 w 16"/>
                <a:gd name="T1" fmla="*/ 12 h 16"/>
                <a:gd name="T2" fmla="*/ 12 w 16"/>
                <a:gd name="T3" fmla="*/ 8 h 16"/>
                <a:gd name="T4" fmla="*/ 15 w 16"/>
                <a:gd name="T5" fmla="*/ 3 h 16"/>
                <a:gd name="T6" fmla="*/ 9 w 16"/>
                <a:gd name="T7" fmla="*/ 4 h 16"/>
                <a:gd name="T8" fmla="*/ 6 w 16"/>
                <a:gd name="T9" fmla="*/ 1 h 16"/>
                <a:gd name="T10" fmla="*/ 5 w 16"/>
                <a:gd name="T11" fmla="*/ 1 h 16"/>
                <a:gd name="T12" fmla="*/ 6 w 16"/>
                <a:gd name="T13" fmla="*/ 6 h 16"/>
                <a:gd name="T14" fmla="*/ 1 w 16"/>
                <a:gd name="T15" fmla="*/ 7 h 16"/>
                <a:gd name="T16" fmla="*/ 1 w 16"/>
                <a:gd name="T17" fmla="*/ 9 h 16"/>
                <a:gd name="T18" fmla="*/ 6 w 16"/>
                <a:gd name="T19" fmla="*/ 10 h 16"/>
                <a:gd name="T20" fmla="*/ 6 w 16"/>
                <a:gd name="T21" fmla="*/ 15 h 16"/>
                <a:gd name="T22" fmla="*/ 7 w 16"/>
                <a:gd name="T23" fmla="*/ 15 h 16"/>
                <a:gd name="T24" fmla="*/ 10 w 16"/>
                <a:gd name="T25" fmla="*/ 11 h 16"/>
                <a:gd name="T26" fmla="*/ 15 w 16"/>
                <a:gd name="T27" fmla="*/ 13 h 16"/>
                <a:gd name="T28" fmla="*/ 15 w 16"/>
                <a:gd name="T29"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16">
                  <a:moveTo>
                    <a:pt x="15" y="12"/>
                  </a:moveTo>
                  <a:cubicBezTo>
                    <a:pt x="12" y="8"/>
                    <a:pt x="12" y="8"/>
                    <a:pt x="12" y="8"/>
                  </a:cubicBezTo>
                  <a:cubicBezTo>
                    <a:pt x="12" y="8"/>
                    <a:pt x="15" y="4"/>
                    <a:pt x="15" y="3"/>
                  </a:cubicBezTo>
                  <a:cubicBezTo>
                    <a:pt x="14" y="3"/>
                    <a:pt x="9" y="4"/>
                    <a:pt x="9" y="4"/>
                  </a:cubicBezTo>
                  <a:cubicBezTo>
                    <a:pt x="6" y="1"/>
                    <a:pt x="6" y="1"/>
                    <a:pt x="6" y="1"/>
                  </a:cubicBezTo>
                  <a:cubicBezTo>
                    <a:pt x="6" y="1"/>
                    <a:pt x="5" y="0"/>
                    <a:pt x="5" y="1"/>
                  </a:cubicBezTo>
                  <a:cubicBezTo>
                    <a:pt x="5" y="1"/>
                    <a:pt x="6" y="6"/>
                    <a:pt x="6" y="6"/>
                  </a:cubicBezTo>
                  <a:cubicBezTo>
                    <a:pt x="6" y="6"/>
                    <a:pt x="2" y="7"/>
                    <a:pt x="1" y="7"/>
                  </a:cubicBezTo>
                  <a:cubicBezTo>
                    <a:pt x="1" y="8"/>
                    <a:pt x="0" y="8"/>
                    <a:pt x="1" y="9"/>
                  </a:cubicBezTo>
                  <a:cubicBezTo>
                    <a:pt x="3" y="9"/>
                    <a:pt x="6" y="10"/>
                    <a:pt x="6" y="10"/>
                  </a:cubicBezTo>
                  <a:cubicBezTo>
                    <a:pt x="6" y="10"/>
                    <a:pt x="6" y="13"/>
                    <a:pt x="6" y="15"/>
                  </a:cubicBezTo>
                  <a:cubicBezTo>
                    <a:pt x="6" y="16"/>
                    <a:pt x="7" y="16"/>
                    <a:pt x="7" y="15"/>
                  </a:cubicBezTo>
                  <a:cubicBezTo>
                    <a:pt x="8" y="15"/>
                    <a:pt x="10" y="11"/>
                    <a:pt x="10" y="11"/>
                  </a:cubicBezTo>
                  <a:cubicBezTo>
                    <a:pt x="10" y="11"/>
                    <a:pt x="14" y="13"/>
                    <a:pt x="15" y="13"/>
                  </a:cubicBezTo>
                  <a:cubicBezTo>
                    <a:pt x="16" y="13"/>
                    <a:pt x="15" y="12"/>
                    <a:pt x="15" y="1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6" name="iṩ1iḋê"/>
            <p:cNvSpPr/>
            <p:nvPr/>
          </p:nvSpPr>
          <p:spPr bwMode="auto">
            <a:xfrm>
              <a:off x="5407026" y="2511425"/>
              <a:ext cx="49213" cy="52388"/>
            </a:xfrm>
            <a:custGeom>
              <a:avLst/>
              <a:gdLst>
                <a:gd name="T0" fmla="*/ 14 w 15"/>
                <a:gd name="T1" fmla="*/ 12 h 16"/>
                <a:gd name="T2" fmla="*/ 12 w 15"/>
                <a:gd name="T3" fmla="*/ 8 h 16"/>
                <a:gd name="T4" fmla="*/ 14 w 15"/>
                <a:gd name="T5" fmla="*/ 3 h 16"/>
                <a:gd name="T6" fmla="*/ 9 w 15"/>
                <a:gd name="T7" fmla="*/ 5 h 16"/>
                <a:gd name="T8" fmla="*/ 6 w 15"/>
                <a:gd name="T9" fmla="*/ 1 h 16"/>
                <a:gd name="T10" fmla="*/ 4 w 15"/>
                <a:gd name="T11" fmla="*/ 1 h 16"/>
                <a:gd name="T12" fmla="*/ 5 w 15"/>
                <a:gd name="T13" fmla="*/ 6 h 16"/>
                <a:gd name="T14" fmla="*/ 0 w 15"/>
                <a:gd name="T15" fmla="*/ 8 h 16"/>
                <a:gd name="T16" fmla="*/ 1 w 15"/>
                <a:gd name="T17" fmla="*/ 9 h 16"/>
                <a:gd name="T18" fmla="*/ 5 w 15"/>
                <a:gd name="T19" fmla="*/ 10 h 16"/>
                <a:gd name="T20" fmla="*/ 6 w 15"/>
                <a:gd name="T21" fmla="*/ 15 h 16"/>
                <a:gd name="T22" fmla="*/ 7 w 15"/>
                <a:gd name="T23" fmla="*/ 16 h 16"/>
                <a:gd name="T24" fmla="*/ 10 w 15"/>
                <a:gd name="T25" fmla="*/ 12 h 16"/>
                <a:gd name="T26" fmla="*/ 14 w 15"/>
                <a:gd name="T27" fmla="*/ 14 h 16"/>
                <a:gd name="T28" fmla="*/ 14 w 15"/>
                <a:gd name="T29"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16">
                  <a:moveTo>
                    <a:pt x="14" y="12"/>
                  </a:moveTo>
                  <a:cubicBezTo>
                    <a:pt x="12" y="8"/>
                    <a:pt x="12" y="8"/>
                    <a:pt x="12" y="8"/>
                  </a:cubicBezTo>
                  <a:cubicBezTo>
                    <a:pt x="12" y="8"/>
                    <a:pt x="15" y="4"/>
                    <a:pt x="14" y="3"/>
                  </a:cubicBezTo>
                  <a:cubicBezTo>
                    <a:pt x="14" y="3"/>
                    <a:pt x="9" y="5"/>
                    <a:pt x="9" y="5"/>
                  </a:cubicBezTo>
                  <a:cubicBezTo>
                    <a:pt x="6" y="1"/>
                    <a:pt x="6" y="1"/>
                    <a:pt x="6" y="1"/>
                  </a:cubicBezTo>
                  <a:cubicBezTo>
                    <a:pt x="6" y="1"/>
                    <a:pt x="5" y="0"/>
                    <a:pt x="4" y="1"/>
                  </a:cubicBezTo>
                  <a:cubicBezTo>
                    <a:pt x="4" y="2"/>
                    <a:pt x="5" y="6"/>
                    <a:pt x="5" y="6"/>
                  </a:cubicBezTo>
                  <a:cubicBezTo>
                    <a:pt x="5" y="6"/>
                    <a:pt x="1" y="7"/>
                    <a:pt x="0" y="8"/>
                  </a:cubicBezTo>
                  <a:cubicBezTo>
                    <a:pt x="0" y="8"/>
                    <a:pt x="0" y="8"/>
                    <a:pt x="1" y="9"/>
                  </a:cubicBezTo>
                  <a:cubicBezTo>
                    <a:pt x="2" y="9"/>
                    <a:pt x="5" y="10"/>
                    <a:pt x="5" y="10"/>
                  </a:cubicBezTo>
                  <a:cubicBezTo>
                    <a:pt x="5" y="11"/>
                    <a:pt x="5" y="14"/>
                    <a:pt x="6" y="15"/>
                  </a:cubicBezTo>
                  <a:cubicBezTo>
                    <a:pt x="6" y="16"/>
                    <a:pt x="6" y="16"/>
                    <a:pt x="7" y="16"/>
                  </a:cubicBezTo>
                  <a:cubicBezTo>
                    <a:pt x="7" y="15"/>
                    <a:pt x="10" y="12"/>
                    <a:pt x="10" y="12"/>
                  </a:cubicBezTo>
                  <a:cubicBezTo>
                    <a:pt x="10" y="12"/>
                    <a:pt x="13" y="14"/>
                    <a:pt x="14" y="14"/>
                  </a:cubicBezTo>
                  <a:cubicBezTo>
                    <a:pt x="15" y="13"/>
                    <a:pt x="14" y="12"/>
                    <a:pt x="14" y="1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7" name="ï$ļíḓé"/>
            <p:cNvSpPr/>
            <p:nvPr/>
          </p:nvSpPr>
          <p:spPr bwMode="auto">
            <a:xfrm>
              <a:off x="5594351" y="3889375"/>
              <a:ext cx="49213" cy="52388"/>
            </a:xfrm>
            <a:custGeom>
              <a:avLst/>
              <a:gdLst>
                <a:gd name="T0" fmla="*/ 14 w 15"/>
                <a:gd name="T1" fmla="*/ 13 h 16"/>
                <a:gd name="T2" fmla="*/ 12 w 15"/>
                <a:gd name="T3" fmla="*/ 9 h 16"/>
                <a:gd name="T4" fmla="*/ 14 w 15"/>
                <a:gd name="T5" fmla="*/ 4 h 16"/>
                <a:gd name="T6" fmla="*/ 9 w 15"/>
                <a:gd name="T7" fmla="*/ 5 h 16"/>
                <a:gd name="T8" fmla="*/ 6 w 15"/>
                <a:gd name="T9" fmla="*/ 1 h 16"/>
                <a:gd name="T10" fmla="*/ 4 w 15"/>
                <a:gd name="T11" fmla="*/ 1 h 16"/>
                <a:gd name="T12" fmla="*/ 5 w 15"/>
                <a:gd name="T13" fmla="*/ 6 h 16"/>
                <a:gd name="T14" fmla="*/ 0 w 15"/>
                <a:gd name="T15" fmla="*/ 8 h 16"/>
                <a:gd name="T16" fmla="*/ 1 w 15"/>
                <a:gd name="T17" fmla="*/ 9 h 16"/>
                <a:gd name="T18" fmla="*/ 5 w 15"/>
                <a:gd name="T19" fmla="*/ 11 h 16"/>
                <a:gd name="T20" fmla="*/ 5 w 15"/>
                <a:gd name="T21" fmla="*/ 15 h 16"/>
                <a:gd name="T22" fmla="*/ 7 w 15"/>
                <a:gd name="T23" fmla="*/ 16 h 16"/>
                <a:gd name="T24" fmla="*/ 9 w 15"/>
                <a:gd name="T25" fmla="*/ 12 h 16"/>
                <a:gd name="T26" fmla="*/ 14 w 15"/>
                <a:gd name="T27" fmla="*/ 14 h 16"/>
                <a:gd name="T28" fmla="*/ 14 w 15"/>
                <a:gd name="T29"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16">
                  <a:moveTo>
                    <a:pt x="14" y="13"/>
                  </a:moveTo>
                  <a:cubicBezTo>
                    <a:pt x="12" y="9"/>
                    <a:pt x="12" y="9"/>
                    <a:pt x="12" y="9"/>
                  </a:cubicBezTo>
                  <a:cubicBezTo>
                    <a:pt x="12" y="9"/>
                    <a:pt x="15" y="4"/>
                    <a:pt x="14" y="4"/>
                  </a:cubicBezTo>
                  <a:cubicBezTo>
                    <a:pt x="14" y="3"/>
                    <a:pt x="9" y="5"/>
                    <a:pt x="9" y="5"/>
                  </a:cubicBezTo>
                  <a:cubicBezTo>
                    <a:pt x="6" y="1"/>
                    <a:pt x="6" y="1"/>
                    <a:pt x="6" y="1"/>
                  </a:cubicBezTo>
                  <a:cubicBezTo>
                    <a:pt x="6" y="1"/>
                    <a:pt x="5" y="0"/>
                    <a:pt x="4" y="1"/>
                  </a:cubicBezTo>
                  <a:cubicBezTo>
                    <a:pt x="4" y="2"/>
                    <a:pt x="5" y="6"/>
                    <a:pt x="5" y="6"/>
                  </a:cubicBezTo>
                  <a:cubicBezTo>
                    <a:pt x="5" y="6"/>
                    <a:pt x="1" y="8"/>
                    <a:pt x="0" y="8"/>
                  </a:cubicBezTo>
                  <a:cubicBezTo>
                    <a:pt x="0" y="8"/>
                    <a:pt x="0" y="9"/>
                    <a:pt x="1" y="9"/>
                  </a:cubicBezTo>
                  <a:cubicBezTo>
                    <a:pt x="2" y="10"/>
                    <a:pt x="5" y="10"/>
                    <a:pt x="5" y="11"/>
                  </a:cubicBezTo>
                  <a:cubicBezTo>
                    <a:pt x="5" y="11"/>
                    <a:pt x="5" y="14"/>
                    <a:pt x="5" y="15"/>
                  </a:cubicBezTo>
                  <a:cubicBezTo>
                    <a:pt x="5" y="16"/>
                    <a:pt x="6" y="16"/>
                    <a:pt x="7" y="16"/>
                  </a:cubicBezTo>
                  <a:cubicBezTo>
                    <a:pt x="7" y="16"/>
                    <a:pt x="9" y="12"/>
                    <a:pt x="9" y="12"/>
                  </a:cubicBezTo>
                  <a:cubicBezTo>
                    <a:pt x="9" y="12"/>
                    <a:pt x="13" y="14"/>
                    <a:pt x="14" y="14"/>
                  </a:cubicBezTo>
                  <a:cubicBezTo>
                    <a:pt x="15" y="14"/>
                    <a:pt x="14" y="13"/>
                    <a:pt x="14" y="13"/>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8" name="îṧľïḑé"/>
            <p:cNvSpPr/>
            <p:nvPr/>
          </p:nvSpPr>
          <p:spPr bwMode="auto">
            <a:xfrm>
              <a:off x="7037388" y="2619375"/>
              <a:ext cx="92075" cy="98425"/>
            </a:xfrm>
            <a:custGeom>
              <a:avLst/>
              <a:gdLst>
                <a:gd name="T0" fmla="*/ 27 w 28"/>
                <a:gd name="T1" fmla="*/ 22 h 30"/>
                <a:gd name="T2" fmla="*/ 22 w 28"/>
                <a:gd name="T3" fmla="*/ 15 h 30"/>
                <a:gd name="T4" fmla="*/ 27 w 28"/>
                <a:gd name="T5" fmla="*/ 6 h 30"/>
                <a:gd name="T6" fmla="*/ 17 w 28"/>
                <a:gd name="T7" fmla="*/ 9 h 30"/>
                <a:gd name="T8" fmla="*/ 12 w 28"/>
                <a:gd name="T9" fmla="*/ 2 h 30"/>
                <a:gd name="T10" fmla="*/ 9 w 28"/>
                <a:gd name="T11" fmla="*/ 2 h 30"/>
                <a:gd name="T12" fmla="*/ 10 w 28"/>
                <a:gd name="T13" fmla="*/ 11 h 30"/>
                <a:gd name="T14" fmla="*/ 1 w 28"/>
                <a:gd name="T15" fmla="*/ 15 h 30"/>
                <a:gd name="T16" fmla="*/ 2 w 28"/>
                <a:gd name="T17" fmla="*/ 17 h 30"/>
                <a:gd name="T18" fmla="*/ 10 w 28"/>
                <a:gd name="T19" fmla="*/ 19 h 30"/>
                <a:gd name="T20" fmla="*/ 10 w 28"/>
                <a:gd name="T21" fmla="*/ 28 h 30"/>
                <a:gd name="T22" fmla="*/ 12 w 28"/>
                <a:gd name="T23" fmla="*/ 29 h 30"/>
                <a:gd name="T24" fmla="*/ 18 w 28"/>
                <a:gd name="T25" fmla="*/ 22 h 30"/>
                <a:gd name="T26" fmla="*/ 26 w 28"/>
                <a:gd name="T27" fmla="*/ 24 h 30"/>
                <a:gd name="T28" fmla="*/ 27 w 28"/>
                <a:gd name="T2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0">
                  <a:moveTo>
                    <a:pt x="27" y="22"/>
                  </a:moveTo>
                  <a:cubicBezTo>
                    <a:pt x="22" y="15"/>
                    <a:pt x="22" y="15"/>
                    <a:pt x="22" y="15"/>
                  </a:cubicBezTo>
                  <a:cubicBezTo>
                    <a:pt x="22" y="15"/>
                    <a:pt x="28" y="7"/>
                    <a:pt x="27" y="6"/>
                  </a:cubicBezTo>
                  <a:cubicBezTo>
                    <a:pt x="26" y="5"/>
                    <a:pt x="17" y="9"/>
                    <a:pt x="17" y="9"/>
                  </a:cubicBezTo>
                  <a:cubicBezTo>
                    <a:pt x="12" y="2"/>
                    <a:pt x="12" y="2"/>
                    <a:pt x="12" y="2"/>
                  </a:cubicBezTo>
                  <a:cubicBezTo>
                    <a:pt x="12" y="2"/>
                    <a:pt x="10" y="0"/>
                    <a:pt x="9" y="2"/>
                  </a:cubicBezTo>
                  <a:cubicBezTo>
                    <a:pt x="9" y="4"/>
                    <a:pt x="10" y="11"/>
                    <a:pt x="10" y="11"/>
                  </a:cubicBezTo>
                  <a:cubicBezTo>
                    <a:pt x="10" y="11"/>
                    <a:pt x="2" y="14"/>
                    <a:pt x="1" y="15"/>
                  </a:cubicBezTo>
                  <a:cubicBezTo>
                    <a:pt x="0" y="15"/>
                    <a:pt x="0" y="16"/>
                    <a:pt x="2" y="17"/>
                  </a:cubicBezTo>
                  <a:cubicBezTo>
                    <a:pt x="4" y="18"/>
                    <a:pt x="9" y="19"/>
                    <a:pt x="10" y="19"/>
                  </a:cubicBezTo>
                  <a:cubicBezTo>
                    <a:pt x="10" y="20"/>
                    <a:pt x="10" y="25"/>
                    <a:pt x="10" y="28"/>
                  </a:cubicBezTo>
                  <a:cubicBezTo>
                    <a:pt x="10" y="30"/>
                    <a:pt x="11" y="30"/>
                    <a:pt x="12" y="29"/>
                  </a:cubicBezTo>
                  <a:cubicBezTo>
                    <a:pt x="13" y="28"/>
                    <a:pt x="18" y="22"/>
                    <a:pt x="18" y="22"/>
                  </a:cubicBezTo>
                  <a:cubicBezTo>
                    <a:pt x="18" y="22"/>
                    <a:pt x="25" y="25"/>
                    <a:pt x="26" y="24"/>
                  </a:cubicBezTo>
                  <a:cubicBezTo>
                    <a:pt x="28" y="24"/>
                    <a:pt x="27" y="22"/>
                    <a:pt x="27" y="2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9" name="ïṧľíḓê"/>
            <p:cNvSpPr/>
            <p:nvPr/>
          </p:nvSpPr>
          <p:spPr bwMode="auto">
            <a:xfrm>
              <a:off x="7410451" y="3417888"/>
              <a:ext cx="165100" cy="171450"/>
            </a:xfrm>
            <a:custGeom>
              <a:avLst/>
              <a:gdLst>
                <a:gd name="T0" fmla="*/ 47 w 50"/>
                <a:gd name="T1" fmla="*/ 38 h 52"/>
                <a:gd name="T2" fmla="*/ 39 w 50"/>
                <a:gd name="T3" fmla="*/ 26 h 52"/>
                <a:gd name="T4" fmla="*/ 48 w 50"/>
                <a:gd name="T5" fmla="*/ 10 h 52"/>
                <a:gd name="T6" fmla="*/ 30 w 50"/>
                <a:gd name="T7" fmla="*/ 15 h 52"/>
                <a:gd name="T8" fmla="*/ 21 w 50"/>
                <a:gd name="T9" fmla="*/ 3 h 52"/>
                <a:gd name="T10" fmla="*/ 16 w 50"/>
                <a:gd name="T11" fmla="*/ 3 h 52"/>
                <a:gd name="T12" fmla="*/ 17 w 50"/>
                <a:gd name="T13" fmla="*/ 19 h 52"/>
                <a:gd name="T14" fmla="*/ 2 w 50"/>
                <a:gd name="T15" fmla="*/ 26 h 52"/>
                <a:gd name="T16" fmla="*/ 3 w 50"/>
                <a:gd name="T17" fmla="*/ 29 h 52"/>
                <a:gd name="T18" fmla="*/ 18 w 50"/>
                <a:gd name="T19" fmla="*/ 33 h 52"/>
                <a:gd name="T20" fmla="*/ 17 w 50"/>
                <a:gd name="T21" fmla="*/ 49 h 52"/>
                <a:gd name="T22" fmla="*/ 21 w 50"/>
                <a:gd name="T23" fmla="*/ 50 h 52"/>
                <a:gd name="T24" fmla="*/ 31 w 50"/>
                <a:gd name="T25" fmla="*/ 37 h 52"/>
                <a:gd name="T26" fmla="*/ 46 w 50"/>
                <a:gd name="T27" fmla="*/ 42 h 52"/>
                <a:gd name="T28" fmla="*/ 47 w 50"/>
                <a:gd name="T29" fmla="*/ 3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2">
                  <a:moveTo>
                    <a:pt x="47" y="38"/>
                  </a:moveTo>
                  <a:cubicBezTo>
                    <a:pt x="39" y="26"/>
                    <a:pt x="39" y="26"/>
                    <a:pt x="39" y="26"/>
                  </a:cubicBezTo>
                  <a:cubicBezTo>
                    <a:pt x="39" y="26"/>
                    <a:pt x="50" y="11"/>
                    <a:pt x="48" y="10"/>
                  </a:cubicBezTo>
                  <a:cubicBezTo>
                    <a:pt x="47" y="8"/>
                    <a:pt x="30" y="15"/>
                    <a:pt x="30" y="15"/>
                  </a:cubicBezTo>
                  <a:cubicBezTo>
                    <a:pt x="21" y="3"/>
                    <a:pt x="21" y="3"/>
                    <a:pt x="21" y="3"/>
                  </a:cubicBezTo>
                  <a:cubicBezTo>
                    <a:pt x="21" y="3"/>
                    <a:pt x="18" y="0"/>
                    <a:pt x="16" y="3"/>
                  </a:cubicBezTo>
                  <a:cubicBezTo>
                    <a:pt x="15" y="6"/>
                    <a:pt x="17" y="19"/>
                    <a:pt x="17" y="19"/>
                  </a:cubicBezTo>
                  <a:cubicBezTo>
                    <a:pt x="17" y="19"/>
                    <a:pt x="4" y="25"/>
                    <a:pt x="2" y="26"/>
                  </a:cubicBezTo>
                  <a:cubicBezTo>
                    <a:pt x="0" y="27"/>
                    <a:pt x="0" y="28"/>
                    <a:pt x="3" y="29"/>
                  </a:cubicBezTo>
                  <a:cubicBezTo>
                    <a:pt x="7" y="31"/>
                    <a:pt x="16" y="33"/>
                    <a:pt x="18" y="33"/>
                  </a:cubicBezTo>
                  <a:cubicBezTo>
                    <a:pt x="18" y="35"/>
                    <a:pt x="17" y="44"/>
                    <a:pt x="17" y="49"/>
                  </a:cubicBezTo>
                  <a:cubicBezTo>
                    <a:pt x="17" y="52"/>
                    <a:pt x="19" y="52"/>
                    <a:pt x="21" y="50"/>
                  </a:cubicBezTo>
                  <a:cubicBezTo>
                    <a:pt x="22" y="49"/>
                    <a:pt x="31" y="37"/>
                    <a:pt x="31" y="37"/>
                  </a:cubicBezTo>
                  <a:cubicBezTo>
                    <a:pt x="31" y="37"/>
                    <a:pt x="43" y="43"/>
                    <a:pt x="46" y="42"/>
                  </a:cubicBezTo>
                  <a:cubicBezTo>
                    <a:pt x="50" y="42"/>
                    <a:pt x="47" y="38"/>
                    <a:pt x="47" y="38"/>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0" name="ïşļide"/>
            <p:cNvSpPr/>
            <p:nvPr/>
          </p:nvSpPr>
          <p:spPr bwMode="auto">
            <a:xfrm>
              <a:off x="6542088" y="2533650"/>
              <a:ext cx="112713" cy="115888"/>
            </a:xfrm>
            <a:custGeom>
              <a:avLst/>
              <a:gdLst>
                <a:gd name="T0" fmla="*/ 32 w 34"/>
                <a:gd name="T1" fmla="*/ 25 h 35"/>
                <a:gd name="T2" fmla="*/ 26 w 34"/>
                <a:gd name="T3" fmla="*/ 18 h 35"/>
                <a:gd name="T4" fmla="*/ 33 w 34"/>
                <a:gd name="T5" fmla="*/ 6 h 35"/>
                <a:gd name="T6" fmla="*/ 20 w 34"/>
                <a:gd name="T7" fmla="*/ 10 h 35"/>
                <a:gd name="T8" fmla="*/ 14 w 34"/>
                <a:gd name="T9" fmla="*/ 2 h 35"/>
                <a:gd name="T10" fmla="*/ 11 w 34"/>
                <a:gd name="T11" fmla="*/ 2 h 35"/>
                <a:gd name="T12" fmla="*/ 12 w 34"/>
                <a:gd name="T13" fmla="*/ 13 h 35"/>
                <a:gd name="T14" fmla="*/ 1 w 34"/>
                <a:gd name="T15" fmla="*/ 17 h 35"/>
                <a:gd name="T16" fmla="*/ 2 w 34"/>
                <a:gd name="T17" fmla="*/ 20 h 35"/>
                <a:gd name="T18" fmla="*/ 12 w 34"/>
                <a:gd name="T19" fmla="*/ 22 h 35"/>
                <a:gd name="T20" fmla="*/ 11 w 34"/>
                <a:gd name="T21" fmla="*/ 33 h 35"/>
                <a:gd name="T22" fmla="*/ 14 w 34"/>
                <a:gd name="T23" fmla="*/ 34 h 35"/>
                <a:gd name="T24" fmla="*/ 21 w 34"/>
                <a:gd name="T25" fmla="*/ 25 h 35"/>
                <a:gd name="T26" fmla="*/ 31 w 34"/>
                <a:gd name="T27" fmla="*/ 28 h 35"/>
                <a:gd name="T28" fmla="*/ 32 w 34"/>
                <a:gd name="T29" fmla="*/ 2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35">
                  <a:moveTo>
                    <a:pt x="32" y="25"/>
                  </a:moveTo>
                  <a:cubicBezTo>
                    <a:pt x="26" y="18"/>
                    <a:pt x="26" y="18"/>
                    <a:pt x="26" y="18"/>
                  </a:cubicBezTo>
                  <a:cubicBezTo>
                    <a:pt x="26" y="18"/>
                    <a:pt x="34" y="8"/>
                    <a:pt x="33" y="6"/>
                  </a:cubicBezTo>
                  <a:cubicBezTo>
                    <a:pt x="32" y="5"/>
                    <a:pt x="20" y="10"/>
                    <a:pt x="20" y="10"/>
                  </a:cubicBezTo>
                  <a:cubicBezTo>
                    <a:pt x="14" y="2"/>
                    <a:pt x="14" y="2"/>
                    <a:pt x="14" y="2"/>
                  </a:cubicBezTo>
                  <a:cubicBezTo>
                    <a:pt x="14" y="2"/>
                    <a:pt x="12" y="0"/>
                    <a:pt x="11" y="2"/>
                  </a:cubicBezTo>
                  <a:cubicBezTo>
                    <a:pt x="10" y="4"/>
                    <a:pt x="12" y="13"/>
                    <a:pt x="12" y="13"/>
                  </a:cubicBezTo>
                  <a:cubicBezTo>
                    <a:pt x="12" y="13"/>
                    <a:pt x="2" y="17"/>
                    <a:pt x="1" y="17"/>
                  </a:cubicBezTo>
                  <a:cubicBezTo>
                    <a:pt x="0" y="18"/>
                    <a:pt x="0" y="19"/>
                    <a:pt x="2" y="20"/>
                  </a:cubicBezTo>
                  <a:cubicBezTo>
                    <a:pt x="5" y="21"/>
                    <a:pt x="11" y="22"/>
                    <a:pt x="12" y="22"/>
                  </a:cubicBezTo>
                  <a:cubicBezTo>
                    <a:pt x="12" y="23"/>
                    <a:pt x="11" y="30"/>
                    <a:pt x="11" y="33"/>
                  </a:cubicBezTo>
                  <a:cubicBezTo>
                    <a:pt x="11" y="35"/>
                    <a:pt x="13" y="35"/>
                    <a:pt x="14" y="34"/>
                  </a:cubicBezTo>
                  <a:cubicBezTo>
                    <a:pt x="15" y="33"/>
                    <a:pt x="21" y="25"/>
                    <a:pt x="21" y="25"/>
                  </a:cubicBezTo>
                  <a:cubicBezTo>
                    <a:pt x="21" y="25"/>
                    <a:pt x="29" y="29"/>
                    <a:pt x="31" y="28"/>
                  </a:cubicBezTo>
                  <a:cubicBezTo>
                    <a:pt x="33" y="28"/>
                    <a:pt x="32" y="25"/>
                    <a:pt x="32" y="25"/>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1" name="ïšļídé"/>
            <p:cNvSpPr/>
            <p:nvPr/>
          </p:nvSpPr>
          <p:spPr bwMode="auto">
            <a:xfrm>
              <a:off x="4868863" y="3371850"/>
              <a:ext cx="88900" cy="92075"/>
            </a:xfrm>
            <a:custGeom>
              <a:avLst/>
              <a:gdLst>
                <a:gd name="T0" fmla="*/ 25 w 27"/>
                <a:gd name="T1" fmla="*/ 22 h 28"/>
                <a:gd name="T2" fmla="*/ 20 w 27"/>
                <a:gd name="T3" fmla="*/ 15 h 28"/>
                <a:gd name="T4" fmla="*/ 25 w 27"/>
                <a:gd name="T5" fmla="*/ 6 h 28"/>
                <a:gd name="T6" fmla="*/ 15 w 27"/>
                <a:gd name="T7" fmla="*/ 8 h 28"/>
                <a:gd name="T8" fmla="*/ 10 w 27"/>
                <a:gd name="T9" fmla="*/ 2 h 28"/>
                <a:gd name="T10" fmla="*/ 8 w 27"/>
                <a:gd name="T11" fmla="*/ 1 h 28"/>
                <a:gd name="T12" fmla="*/ 9 w 27"/>
                <a:gd name="T13" fmla="*/ 10 h 28"/>
                <a:gd name="T14" fmla="*/ 1 w 27"/>
                <a:gd name="T15" fmla="*/ 13 h 28"/>
                <a:gd name="T16" fmla="*/ 1 w 27"/>
                <a:gd name="T17" fmla="*/ 15 h 28"/>
                <a:gd name="T18" fmla="*/ 9 w 27"/>
                <a:gd name="T19" fmla="*/ 18 h 28"/>
                <a:gd name="T20" fmla="*/ 10 w 27"/>
                <a:gd name="T21" fmla="*/ 26 h 28"/>
                <a:gd name="T22" fmla="*/ 11 w 27"/>
                <a:gd name="T23" fmla="*/ 27 h 28"/>
                <a:gd name="T24" fmla="*/ 17 w 27"/>
                <a:gd name="T25" fmla="*/ 21 h 28"/>
                <a:gd name="T26" fmla="*/ 25 w 27"/>
                <a:gd name="T27" fmla="*/ 24 h 28"/>
                <a:gd name="T28" fmla="*/ 25 w 27"/>
                <a:gd name="T29"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8">
                  <a:moveTo>
                    <a:pt x="25" y="22"/>
                  </a:moveTo>
                  <a:cubicBezTo>
                    <a:pt x="20" y="15"/>
                    <a:pt x="20" y="15"/>
                    <a:pt x="20" y="15"/>
                  </a:cubicBezTo>
                  <a:cubicBezTo>
                    <a:pt x="20" y="15"/>
                    <a:pt x="26" y="7"/>
                    <a:pt x="25" y="6"/>
                  </a:cubicBezTo>
                  <a:cubicBezTo>
                    <a:pt x="24" y="5"/>
                    <a:pt x="15" y="8"/>
                    <a:pt x="15" y="8"/>
                  </a:cubicBezTo>
                  <a:cubicBezTo>
                    <a:pt x="10" y="2"/>
                    <a:pt x="10" y="2"/>
                    <a:pt x="10" y="2"/>
                  </a:cubicBezTo>
                  <a:cubicBezTo>
                    <a:pt x="10" y="2"/>
                    <a:pt x="8" y="0"/>
                    <a:pt x="8" y="1"/>
                  </a:cubicBezTo>
                  <a:cubicBezTo>
                    <a:pt x="7" y="3"/>
                    <a:pt x="9" y="10"/>
                    <a:pt x="9" y="10"/>
                  </a:cubicBezTo>
                  <a:cubicBezTo>
                    <a:pt x="9" y="10"/>
                    <a:pt x="2" y="13"/>
                    <a:pt x="1" y="13"/>
                  </a:cubicBezTo>
                  <a:cubicBezTo>
                    <a:pt x="0" y="14"/>
                    <a:pt x="0" y="15"/>
                    <a:pt x="1" y="15"/>
                  </a:cubicBezTo>
                  <a:cubicBezTo>
                    <a:pt x="3" y="16"/>
                    <a:pt x="8" y="18"/>
                    <a:pt x="9" y="18"/>
                  </a:cubicBezTo>
                  <a:cubicBezTo>
                    <a:pt x="9" y="19"/>
                    <a:pt x="9" y="24"/>
                    <a:pt x="10" y="26"/>
                  </a:cubicBezTo>
                  <a:cubicBezTo>
                    <a:pt x="10" y="28"/>
                    <a:pt x="11" y="28"/>
                    <a:pt x="11" y="27"/>
                  </a:cubicBezTo>
                  <a:cubicBezTo>
                    <a:pt x="12" y="27"/>
                    <a:pt x="17" y="21"/>
                    <a:pt x="17" y="21"/>
                  </a:cubicBezTo>
                  <a:cubicBezTo>
                    <a:pt x="17" y="21"/>
                    <a:pt x="23" y="24"/>
                    <a:pt x="25" y="24"/>
                  </a:cubicBezTo>
                  <a:cubicBezTo>
                    <a:pt x="27" y="24"/>
                    <a:pt x="25" y="22"/>
                    <a:pt x="25" y="2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2" name="iSlîḋê"/>
            <p:cNvSpPr/>
            <p:nvPr/>
          </p:nvSpPr>
          <p:spPr bwMode="auto">
            <a:xfrm>
              <a:off x="6199188" y="4465638"/>
              <a:ext cx="65088" cy="6667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3" name="îṣḻíḑe"/>
            <p:cNvSpPr/>
            <p:nvPr/>
          </p:nvSpPr>
          <p:spPr bwMode="auto">
            <a:xfrm>
              <a:off x="4997451" y="3763963"/>
              <a:ext cx="1208088" cy="1065213"/>
            </a:xfrm>
            <a:custGeom>
              <a:avLst/>
              <a:gdLst>
                <a:gd name="T0" fmla="*/ 298 w 366"/>
                <a:gd name="T1" fmla="*/ 160 h 323"/>
                <a:gd name="T2" fmla="*/ 256 w 366"/>
                <a:gd name="T3" fmla="*/ 166 h 323"/>
                <a:gd name="T4" fmla="*/ 223 w 366"/>
                <a:gd name="T5" fmla="*/ 175 h 323"/>
                <a:gd name="T6" fmla="*/ 178 w 366"/>
                <a:gd name="T7" fmla="*/ 165 h 323"/>
                <a:gd name="T8" fmla="*/ 149 w 366"/>
                <a:gd name="T9" fmla="*/ 175 h 323"/>
                <a:gd name="T10" fmla="*/ 153 w 366"/>
                <a:gd name="T11" fmla="*/ 198 h 323"/>
                <a:gd name="T12" fmla="*/ 98 w 366"/>
                <a:gd name="T13" fmla="*/ 158 h 323"/>
                <a:gd name="T14" fmla="*/ 87 w 366"/>
                <a:gd name="T15" fmla="*/ 153 h 323"/>
                <a:gd name="T16" fmla="*/ 114 w 366"/>
                <a:gd name="T17" fmla="*/ 137 h 323"/>
                <a:gd name="T18" fmla="*/ 86 w 366"/>
                <a:gd name="T19" fmla="*/ 122 h 323"/>
                <a:gd name="T20" fmla="*/ 117 w 366"/>
                <a:gd name="T21" fmla="*/ 75 h 323"/>
                <a:gd name="T22" fmla="*/ 130 w 366"/>
                <a:gd name="T23" fmla="*/ 63 h 323"/>
                <a:gd name="T24" fmla="*/ 153 w 366"/>
                <a:gd name="T25" fmla="*/ 56 h 323"/>
                <a:gd name="T26" fmla="*/ 147 w 366"/>
                <a:gd name="T27" fmla="*/ 34 h 323"/>
                <a:gd name="T28" fmla="*/ 79 w 366"/>
                <a:gd name="T29" fmla="*/ 34 h 323"/>
                <a:gd name="T30" fmla="*/ 77 w 366"/>
                <a:gd name="T31" fmla="*/ 35 h 323"/>
                <a:gd name="T32" fmla="*/ 53 w 366"/>
                <a:gd name="T33" fmla="*/ 108 h 323"/>
                <a:gd name="T34" fmla="*/ 18 w 366"/>
                <a:gd name="T35" fmla="*/ 129 h 323"/>
                <a:gd name="T36" fmla="*/ 18 w 366"/>
                <a:gd name="T37" fmla="*/ 165 h 323"/>
                <a:gd name="T38" fmla="*/ 21 w 366"/>
                <a:gd name="T39" fmla="*/ 176 h 323"/>
                <a:gd name="T40" fmla="*/ 31 w 366"/>
                <a:gd name="T41" fmla="*/ 222 h 323"/>
                <a:gd name="T42" fmla="*/ 58 w 366"/>
                <a:gd name="T43" fmla="*/ 234 h 323"/>
                <a:gd name="T44" fmla="*/ 134 w 366"/>
                <a:gd name="T45" fmla="*/ 239 h 323"/>
                <a:gd name="T46" fmla="*/ 164 w 366"/>
                <a:gd name="T47" fmla="*/ 231 h 323"/>
                <a:gd name="T48" fmla="*/ 234 w 366"/>
                <a:gd name="T49" fmla="*/ 206 h 323"/>
                <a:gd name="T50" fmla="*/ 265 w 366"/>
                <a:gd name="T51" fmla="*/ 190 h 323"/>
                <a:gd name="T52" fmla="*/ 280 w 366"/>
                <a:gd name="T53" fmla="*/ 193 h 323"/>
                <a:gd name="T54" fmla="*/ 296 w 366"/>
                <a:gd name="T55" fmla="*/ 229 h 323"/>
                <a:gd name="T56" fmla="*/ 260 w 366"/>
                <a:gd name="T57" fmla="*/ 245 h 323"/>
                <a:gd name="T58" fmla="*/ 236 w 366"/>
                <a:gd name="T59" fmla="*/ 300 h 323"/>
                <a:gd name="T60" fmla="*/ 344 w 366"/>
                <a:gd name="T61" fmla="*/ 291 h 323"/>
                <a:gd name="T62" fmla="*/ 359 w 366"/>
                <a:gd name="T63" fmla="*/ 242 h 323"/>
                <a:gd name="T64" fmla="*/ 366 w 366"/>
                <a:gd name="T65" fmla="*/ 195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6" h="323">
                  <a:moveTo>
                    <a:pt x="323" y="152"/>
                  </a:moveTo>
                  <a:cubicBezTo>
                    <a:pt x="313" y="152"/>
                    <a:pt x="305" y="155"/>
                    <a:pt x="298" y="160"/>
                  </a:cubicBezTo>
                  <a:cubicBezTo>
                    <a:pt x="294" y="153"/>
                    <a:pt x="286" y="148"/>
                    <a:pt x="278" y="148"/>
                  </a:cubicBezTo>
                  <a:cubicBezTo>
                    <a:pt x="267" y="148"/>
                    <a:pt x="258" y="156"/>
                    <a:pt x="256" y="166"/>
                  </a:cubicBezTo>
                  <a:cubicBezTo>
                    <a:pt x="252" y="164"/>
                    <a:pt x="248" y="162"/>
                    <a:pt x="243" y="162"/>
                  </a:cubicBezTo>
                  <a:cubicBezTo>
                    <a:pt x="234" y="162"/>
                    <a:pt x="227" y="167"/>
                    <a:pt x="223" y="175"/>
                  </a:cubicBezTo>
                  <a:cubicBezTo>
                    <a:pt x="215" y="167"/>
                    <a:pt x="205" y="162"/>
                    <a:pt x="194" y="162"/>
                  </a:cubicBezTo>
                  <a:cubicBezTo>
                    <a:pt x="188" y="162"/>
                    <a:pt x="183" y="163"/>
                    <a:pt x="178" y="165"/>
                  </a:cubicBezTo>
                  <a:cubicBezTo>
                    <a:pt x="175" y="162"/>
                    <a:pt x="170" y="159"/>
                    <a:pt x="165" y="159"/>
                  </a:cubicBezTo>
                  <a:cubicBezTo>
                    <a:pt x="156" y="159"/>
                    <a:pt x="149" y="166"/>
                    <a:pt x="149" y="175"/>
                  </a:cubicBezTo>
                  <a:cubicBezTo>
                    <a:pt x="149" y="180"/>
                    <a:pt x="152" y="185"/>
                    <a:pt x="156" y="188"/>
                  </a:cubicBezTo>
                  <a:cubicBezTo>
                    <a:pt x="154" y="191"/>
                    <a:pt x="154" y="194"/>
                    <a:pt x="153" y="198"/>
                  </a:cubicBezTo>
                  <a:cubicBezTo>
                    <a:pt x="151" y="197"/>
                    <a:pt x="148" y="196"/>
                    <a:pt x="146" y="196"/>
                  </a:cubicBezTo>
                  <a:cubicBezTo>
                    <a:pt x="141" y="174"/>
                    <a:pt x="121" y="158"/>
                    <a:pt x="98" y="158"/>
                  </a:cubicBezTo>
                  <a:cubicBezTo>
                    <a:pt x="92" y="158"/>
                    <a:pt x="86" y="159"/>
                    <a:pt x="80" y="161"/>
                  </a:cubicBezTo>
                  <a:cubicBezTo>
                    <a:pt x="83" y="159"/>
                    <a:pt x="86" y="156"/>
                    <a:pt x="87" y="153"/>
                  </a:cubicBezTo>
                  <a:cubicBezTo>
                    <a:pt x="90" y="154"/>
                    <a:pt x="93" y="155"/>
                    <a:pt x="96" y="155"/>
                  </a:cubicBezTo>
                  <a:cubicBezTo>
                    <a:pt x="106" y="155"/>
                    <a:pt x="114" y="147"/>
                    <a:pt x="114" y="137"/>
                  </a:cubicBezTo>
                  <a:cubicBezTo>
                    <a:pt x="114" y="127"/>
                    <a:pt x="106" y="119"/>
                    <a:pt x="96" y="119"/>
                  </a:cubicBezTo>
                  <a:cubicBezTo>
                    <a:pt x="93" y="119"/>
                    <a:pt x="89" y="120"/>
                    <a:pt x="86" y="122"/>
                  </a:cubicBezTo>
                  <a:cubicBezTo>
                    <a:pt x="85" y="119"/>
                    <a:pt x="83" y="118"/>
                    <a:pt x="82" y="116"/>
                  </a:cubicBezTo>
                  <a:cubicBezTo>
                    <a:pt x="102" y="113"/>
                    <a:pt x="117" y="96"/>
                    <a:pt x="117" y="75"/>
                  </a:cubicBezTo>
                  <a:cubicBezTo>
                    <a:pt x="117" y="73"/>
                    <a:pt x="117" y="70"/>
                    <a:pt x="117" y="67"/>
                  </a:cubicBezTo>
                  <a:cubicBezTo>
                    <a:pt x="122" y="67"/>
                    <a:pt x="126" y="65"/>
                    <a:pt x="130" y="63"/>
                  </a:cubicBezTo>
                  <a:cubicBezTo>
                    <a:pt x="132" y="66"/>
                    <a:pt x="136" y="69"/>
                    <a:pt x="141" y="69"/>
                  </a:cubicBezTo>
                  <a:cubicBezTo>
                    <a:pt x="148" y="69"/>
                    <a:pt x="153" y="63"/>
                    <a:pt x="153" y="56"/>
                  </a:cubicBezTo>
                  <a:cubicBezTo>
                    <a:pt x="153" y="51"/>
                    <a:pt x="150" y="46"/>
                    <a:pt x="145" y="44"/>
                  </a:cubicBezTo>
                  <a:cubicBezTo>
                    <a:pt x="146" y="41"/>
                    <a:pt x="147" y="37"/>
                    <a:pt x="147" y="34"/>
                  </a:cubicBezTo>
                  <a:cubicBezTo>
                    <a:pt x="147" y="15"/>
                    <a:pt x="131" y="0"/>
                    <a:pt x="113" y="0"/>
                  </a:cubicBezTo>
                  <a:cubicBezTo>
                    <a:pt x="94" y="0"/>
                    <a:pt x="79" y="15"/>
                    <a:pt x="79" y="34"/>
                  </a:cubicBezTo>
                  <a:cubicBezTo>
                    <a:pt x="79" y="34"/>
                    <a:pt x="79" y="34"/>
                    <a:pt x="79" y="35"/>
                  </a:cubicBezTo>
                  <a:cubicBezTo>
                    <a:pt x="78" y="35"/>
                    <a:pt x="77" y="35"/>
                    <a:pt x="77" y="35"/>
                  </a:cubicBezTo>
                  <a:cubicBezTo>
                    <a:pt x="54" y="35"/>
                    <a:pt x="36" y="53"/>
                    <a:pt x="36" y="75"/>
                  </a:cubicBezTo>
                  <a:cubicBezTo>
                    <a:pt x="36" y="89"/>
                    <a:pt x="43" y="101"/>
                    <a:pt x="53" y="108"/>
                  </a:cubicBezTo>
                  <a:cubicBezTo>
                    <a:pt x="41" y="111"/>
                    <a:pt x="32" y="121"/>
                    <a:pt x="30" y="133"/>
                  </a:cubicBezTo>
                  <a:cubicBezTo>
                    <a:pt x="27" y="130"/>
                    <a:pt x="23" y="129"/>
                    <a:pt x="18" y="129"/>
                  </a:cubicBezTo>
                  <a:cubicBezTo>
                    <a:pt x="8" y="129"/>
                    <a:pt x="0" y="137"/>
                    <a:pt x="0" y="147"/>
                  </a:cubicBezTo>
                  <a:cubicBezTo>
                    <a:pt x="0" y="157"/>
                    <a:pt x="8" y="165"/>
                    <a:pt x="18" y="165"/>
                  </a:cubicBezTo>
                  <a:cubicBezTo>
                    <a:pt x="20" y="165"/>
                    <a:pt x="22" y="165"/>
                    <a:pt x="23" y="164"/>
                  </a:cubicBezTo>
                  <a:cubicBezTo>
                    <a:pt x="22" y="168"/>
                    <a:pt x="21" y="172"/>
                    <a:pt x="21" y="176"/>
                  </a:cubicBezTo>
                  <a:cubicBezTo>
                    <a:pt x="21" y="191"/>
                    <a:pt x="32" y="203"/>
                    <a:pt x="46" y="206"/>
                  </a:cubicBezTo>
                  <a:cubicBezTo>
                    <a:pt x="38" y="207"/>
                    <a:pt x="31" y="213"/>
                    <a:pt x="31" y="222"/>
                  </a:cubicBezTo>
                  <a:cubicBezTo>
                    <a:pt x="31" y="231"/>
                    <a:pt x="39" y="238"/>
                    <a:pt x="47" y="238"/>
                  </a:cubicBezTo>
                  <a:cubicBezTo>
                    <a:pt x="51" y="238"/>
                    <a:pt x="55" y="236"/>
                    <a:pt x="58" y="234"/>
                  </a:cubicBezTo>
                  <a:cubicBezTo>
                    <a:pt x="67" y="247"/>
                    <a:pt x="81" y="255"/>
                    <a:pt x="98" y="255"/>
                  </a:cubicBezTo>
                  <a:cubicBezTo>
                    <a:pt x="113" y="255"/>
                    <a:pt x="126" y="249"/>
                    <a:pt x="134" y="239"/>
                  </a:cubicBezTo>
                  <a:cubicBezTo>
                    <a:pt x="138" y="240"/>
                    <a:pt x="141" y="241"/>
                    <a:pt x="145" y="241"/>
                  </a:cubicBezTo>
                  <a:cubicBezTo>
                    <a:pt x="153" y="241"/>
                    <a:pt x="160" y="237"/>
                    <a:pt x="164" y="231"/>
                  </a:cubicBezTo>
                  <a:cubicBezTo>
                    <a:pt x="171" y="239"/>
                    <a:pt x="182" y="244"/>
                    <a:pt x="194" y="244"/>
                  </a:cubicBezTo>
                  <a:cubicBezTo>
                    <a:pt x="215" y="244"/>
                    <a:pt x="233" y="227"/>
                    <a:pt x="234" y="206"/>
                  </a:cubicBezTo>
                  <a:cubicBezTo>
                    <a:pt x="237" y="207"/>
                    <a:pt x="240" y="207"/>
                    <a:pt x="243" y="207"/>
                  </a:cubicBezTo>
                  <a:cubicBezTo>
                    <a:pt x="254" y="207"/>
                    <a:pt x="263" y="200"/>
                    <a:pt x="265" y="190"/>
                  </a:cubicBezTo>
                  <a:cubicBezTo>
                    <a:pt x="269" y="192"/>
                    <a:pt x="273" y="194"/>
                    <a:pt x="278" y="194"/>
                  </a:cubicBezTo>
                  <a:cubicBezTo>
                    <a:pt x="278" y="194"/>
                    <a:pt x="279" y="194"/>
                    <a:pt x="280" y="193"/>
                  </a:cubicBezTo>
                  <a:cubicBezTo>
                    <a:pt x="280" y="194"/>
                    <a:pt x="280" y="195"/>
                    <a:pt x="280" y="195"/>
                  </a:cubicBezTo>
                  <a:cubicBezTo>
                    <a:pt x="280" y="209"/>
                    <a:pt x="286" y="221"/>
                    <a:pt x="296" y="229"/>
                  </a:cubicBezTo>
                  <a:cubicBezTo>
                    <a:pt x="294" y="229"/>
                    <a:pt x="291" y="228"/>
                    <a:pt x="288" y="228"/>
                  </a:cubicBezTo>
                  <a:cubicBezTo>
                    <a:pt x="276" y="228"/>
                    <a:pt x="266" y="235"/>
                    <a:pt x="260" y="245"/>
                  </a:cubicBezTo>
                  <a:cubicBezTo>
                    <a:pt x="245" y="255"/>
                    <a:pt x="235" y="272"/>
                    <a:pt x="235" y="291"/>
                  </a:cubicBezTo>
                  <a:cubicBezTo>
                    <a:pt x="235" y="294"/>
                    <a:pt x="235" y="297"/>
                    <a:pt x="236" y="300"/>
                  </a:cubicBezTo>
                  <a:cubicBezTo>
                    <a:pt x="263" y="300"/>
                    <a:pt x="302" y="305"/>
                    <a:pt x="334" y="323"/>
                  </a:cubicBezTo>
                  <a:cubicBezTo>
                    <a:pt x="340" y="314"/>
                    <a:pt x="344" y="303"/>
                    <a:pt x="344" y="291"/>
                  </a:cubicBezTo>
                  <a:cubicBezTo>
                    <a:pt x="344" y="283"/>
                    <a:pt x="342" y="275"/>
                    <a:pt x="338" y="268"/>
                  </a:cubicBezTo>
                  <a:cubicBezTo>
                    <a:pt x="350" y="265"/>
                    <a:pt x="359" y="255"/>
                    <a:pt x="359" y="242"/>
                  </a:cubicBezTo>
                  <a:cubicBezTo>
                    <a:pt x="359" y="236"/>
                    <a:pt x="357" y="230"/>
                    <a:pt x="354" y="226"/>
                  </a:cubicBezTo>
                  <a:cubicBezTo>
                    <a:pt x="362" y="218"/>
                    <a:pt x="366" y="207"/>
                    <a:pt x="366" y="195"/>
                  </a:cubicBezTo>
                  <a:cubicBezTo>
                    <a:pt x="366" y="171"/>
                    <a:pt x="347" y="152"/>
                    <a:pt x="323" y="152"/>
                  </a:cubicBezTo>
                  <a:close/>
                </a:path>
              </a:pathLst>
            </a:custGeom>
            <a:solidFill>
              <a:srgbClr val="EAF7FA"/>
            </a:solidFill>
            <a:ln>
              <a:noFill/>
            </a:ln>
          </p:spPr>
          <p:txBody>
            <a:bodyPr anchor="ctr"/>
            <a:lstStyle/>
            <a:p>
              <a:pPr algn="ctr"/>
              <a:endParaRPr dirty="0"/>
            </a:p>
          </p:txBody>
        </p:sp>
        <p:sp>
          <p:nvSpPr>
            <p:cNvPr id="444" name="ïš1îďe"/>
            <p:cNvSpPr/>
            <p:nvPr/>
          </p:nvSpPr>
          <p:spPr bwMode="auto">
            <a:xfrm>
              <a:off x="4838701" y="4076700"/>
              <a:ext cx="122238" cy="122238"/>
            </a:xfrm>
            <a:prstGeom prst="ellipse">
              <a:avLst/>
            </a:prstGeom>
            <a:solidFill>
              <a:srgbClr val="F3FAFC"/>
            </a:solidFill>
            <a:ln>
              <a:noFill/>
            </a:ln>
          </p:spPr>
          <p:txBody>
            <a:bodyPr anchor="ctr"/>
            <a:lstStyle/>
            <a:p>
              <a:pPr algn="ctr"/>
              <a:endParaRPr/>
            </a:p>
          </p:txBody>
        </p:sp>
        <p:sp>
          <p:nvSpPr>
            <p:cNvPr id="445" name="ïṣļiḍè"/>
            <p:cNvSpPr/>
            <p:nvPr/>
          </p:nvSpPr>
          <p:spPr bwMode="auto">
            <a:xfrm>
              <a:off x="5095876" y="3678238"/>
              <a:ext cx="115888" cy="114300"/>
            </a:xfrm>
            <a:prstGeom prst="ellipse">
              <a:avLst/>
            </a:prstGeom>
            <a:solidFill>
              <a:srgbClr val="F3FAFC"/>
            </a:solidFill>
            <a:ln>
              <a:noFill/>
            </a:ln>
          </p:spPr>
          <p:txBody>
            <a:bodyPr anchor="ctr"/>
            <a:lstStyle/>
            <a:p>
              <a:pPr algn="ctr"/>
              <a:endParaRPr/>
            </a:p>
          </p:txBody>
        </p:sp>
        <p:sp>
          <p:nvSpPr>
            <p:cNvPr id="446" name="íṥlíḓê"/>
            <p:cNvSpPr/>
            <p:nvPr/>
          </p:nvSpPr>
          <p:spPr bwMode="auto">
            <a:xfrm>
              <a:off x="5245101" y="3552825"/>
              <a:ext cx="165100" cy="165100"/>
            </a:xfrm>
            <a:prstGeom prst="ellipse">
              <a:avLst/>
            </a:prstGeom>
            <a:solidFill>
              <a:srgbClr val="F3FAFC"/>
            </a:solidFill>
            <a:ln>
              <a:noFill/>
            </a:ln>
          </p:spPr>
          <p:txBody>
            <a:bodyPr anchor="ctr"/>
            <a:lstStyle/>
            <a:p>
              <a:pPr algn="ctr"/>
              <a:endParaRPr/>
            </a:p>
          </p:txBody>
        </p:sp>
        <p:sp>
          <p:nvSpPr>
            <p:cNvPr id="447" name="ï$ḷïḓé"/>
            <p:cNvSpPr/>
            <p:nvPr/>
          </p:nvSpPr>
          <p:spPr bwMode="auto">
            <a:xfrm>
              <a:off x="5481638" y="3667125"/>
              <a:ext cx="82550" cy="82550"/>
            </a:xfrm>
            <a:prstGeom prst="ellipse">
              <a:avLst/>
            </a:prstGeom>
            <a:solidFill>
              <a:srgbClr val="F3FAFC"/>
            </a:solidFill>
            <a:ln>
              <a:noFill/>
            </a:ln>
          </p:spPr>
          <p:txBody>
            <a:bodyPr anchor="ctr"/>
            <a:lstStyle/>
            <a:p>
              <a:pPr algn="ctr"/>
              <a:endParaRPr/>
            </a:p>
          </p:txBody>
        </p:sp>
      </p:grpSp>
      <p:sp>
        <p:nvSpPr>
          <p:cNvPr id="448" name="矩形 447"/>
          <p:cNvSpPr/>
          <p:nvPr userDrawn="1"/>
        </p:nvSpPr>
        <p:spPr>
          <a:xfrm>
            <a:off x="9801860" y="-388620"/>
            <a:ext cx="3105785" cy="354139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矩形 448"/>
          <p:cNvSpPr/>
          <p:nvPr userDrawn="1"/>
        </p:nvSpPr>
        <p:spPr>
          <a:xfrm flipH="1">
            <a:off x="8475345" y="2974975"/>
            <a:ext cx="4723765" cy="4333875"/>
          </a:xfrm>
          <a:prstGeom prst="rect">
            <a:avLst/>
          </a:prstGeom>
          <a:blipFill dpi="0" rotWithShape="1">
            <a:blip r:embed="rId4">
              <a:alphaModFix amt="20000"/>
              <a:extLst>
                <a:ext uri="{BEBA8EAE-BF5A-486C-A8C5-ECC9F3942E4B}">
                  <a14:imgProps xmlns:a14="http://schemas.microsoft.com/office/drawing/2010/main">
                    <a14:imgLayer r:embed="rId5">
                      <a14:imgEffect>
                        <a14:brightnessContrast contrast="1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0" name="灯片编号占位符 1"/>
          <p:cNvSpPr txBox="1"/>
          <p:nvPr userDrawn="1"/>
        </p:nvSpPr>
        <p:spPr>
          <a:xfrm>
            <a:off x="8763000" y="65087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9BB5D0-35E4-459D-AEF3-FE4D7C45CC19}" type="slidenum">
              <a:rPr lang="zh-CN" altLang="en-US" smtClean="0"/>
              <a:t>‹#›</a:t>
            </a:fld>
            <a:endParaRPr lang="zh-CN" altLang="en-US"/>
          </a:p>
        </p:txBody>
      </p:sp>
      <p:sp>
        <p:nvSpPr>
          <p:cNvPr id="451" name="矩形 450"/>
          <p:cNvSpPr/>
          <p:nvPr userDrawn="1"/>
        </p:nvSpPr>
        <p:spPr>
          <a:xfrm>
            <a:off x="-306070" y="1458595"/>
            <a:ext cx="4806315" cy="5724525"/>
          </a:xfrm>
          <a:prstGeom prst="rect">
            <a:avLst/>
          </a:prstGeom>
          <a:blipFill dpi="0" rotWithShape="1">
            <a:blip r:embed="rId6">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grpId="0" nodeType="afterEffect">
                                  <p:stCondLst>
                                    <p:cond delay="0"/>
                                  </p:stCondLst>
                                  <p:childTnLst>
                                    <p:set>
                                      <p:cBhvr>
                                        <p:cTn id="6" dur="1" fill="hold">
                                          <p:stCondLst>
                                            <p:cond delay="0"/>
                                          </p:stCondLst>
                                        </p:cTn>
                                        <p:tgtEl>
                                          <p:spTgt spid="366"/>
                                        </p:tgtEl>
                                        <p:attrNameLst>
                                          <p:attrName>style.visibility</p:attrName>
                                        </p:attrNameLst>
                                      </p:cBhvr>
                                      <p:to>
                                        <p:strVal val="visible"/>
                                      </p:to>
                                    </p:set>
                                    <p:anim calcmode="lin" valueType="num">
                                      <p:cBhvr>
                                        <p:cTn id="7" dur="500" fill="hold"/>
                                        <p:tgtEl>
                                          <p:spTgt spid="366"/>
                                        </p:tgtEl>
                                        <p:attrNameLst>
                                          <p:attrName>ppt_x</p:attrName>
                                        </p:attrNameLst>
                                      </p:cBhvr>
                                      <p:tavLst>
                                        <p:tav tm="0">
                                          <p:val>
                                            <p:strVal val="#ppt_x+#ppt_w/2"/>
                                          </p:val>
                                        </p:tav>
                                        <p:tav tm="100000">
                                          <p:val>
                                            <p:strVal val="#ppt_x"/>
                                          </p:val>
                                        </p:tav>
                                      </p:tavLst>
                                    </p:anim>
                                    <p:anim calcmode="lin" valueType="num">
                                      <p:cBhvr>
                                        <p:cTn id="8" dur="500" fill="hold"/>
                                        <p:tgtEl>
                                          <p:spTgt spid="366"/>
                                        </p:tgtEl>
                                        <p:attrNameLst>
                                          <p:attrName>ppt_y</p:attrName>
                                        </p:attrNameLst>
                                      </p:cBhvr>
                                      <p:tavLst>
                                        <p:tav tm="0">
                                          <p:val>
                                            <p:strVal val="#ppt_y"/>
                                          </p:val>
                                        </p:tav>
                                        <p:tav tm="100000">
                                          <p:val>
                                            <p:strVal val="#ppt_y"/>
                                          </p:val>
                                        </p:tav>
                                      </p:tavLst>
                                    </p:anim>
                                    <p:anim calcmode="lin" valueType="num">
                                      <p:cBhvr>
                                        <p:cTn id="9" dur="500" fill="hold"/>
                                        <p:tgtEl>
                                          <p:spTgt spid="366"/>
                                        </p:tgtEl>
                                        <p:attrNameLst>
                                          <p:attrName>ppt_w</p:attrName>
                                        </p:attrNameLst>
                                      </p:cBhvr>
                                      <p:tavLst>
                                        <p:tav tm="0">
                                          <p:val>
                                            <p:fltVal val="0"/>
                                          </p:val>
                                        </p:tav>
                                        <p:tav tm="100000">
                                          <p:val>
                                            <p:strVal val="#ppt_w"/>
                                          </p:val>
                                        </p:tav>
                                      </p:tavLst>
                                    </p:anim>
                                    <p:anim calcmode="lin" valueType="num">
                                      <p:cBhvr>
                                        <p:cTn id="10" dur="500" fill="hold"/>
                                        <p:tgtEl>
                                          <p:spTgt spid="366"/>
                                        </p:tgtEl>
                                        <p:attrNameLst>
                                          <p:attrName>ppt_h</p:attrName>
                                        </p:attrNameLst>
                                      </p:cBhvr>
                                      <p:tavLst>
                                        <p:tav tm="0">
                                          <p:val>
                                            <p:strVal val="#ppt_h"/>
                                          </p:val>
                                        </p:tav>
                                        <p:tav tm="100000">
                                          <p:val>
                                            <p:strVal val="#ppt_h"/>
                                          </p:val>
                                        </p:tav>
                                      </p:tavLst>
                                    </p:anim>
                                  </p:childTnLst>
                                </p:cTn>
                              </p:par>
                              <p:par>
                                <p:cTn id="11" presetID="45" presetClass="entr" presetSubtype="0" fill="hold" nodeType="withEffect">
                                  <p:stCondLst>
                                    <p:cond delay="250"/>
                                  </p:stCondLst>
                                  <p:childTnLst>
                                    <p:set>
                                      <p:cBhvr>
                                        <p:cTn id="12" dur="1" fill="hold">
                                          <p:stCondLst>
                                            <p:cond delay="0"/>
                                          </p:stCondLst>
                                        </p:cTn>
                                        <p:tgtEl>
                                          <p:spTgt spid="368"/>
                                        </p:tgtEl>
                                        <p:attrNameLst>
                                          <p:attrName>style.visibility</p:attrName>
                                        </p:attrNameLst>
                                      </p:cBhvr>
                                      <p:to>
                                        <p:strVal val="visible"/>
                                      </p:to>
                                    </p:set>
                                    <p:animEffect transition="in" filter="fade">
                                      <p:cBhvr>
                                        <p:cTn id="13" dur="750"/>
                                        <p:tgtEl>
                                          <p:spTgt spid="368"/>
                                        </p:tgtEl>
                                      </p:cBhvr>
                                    </p:animEffect>
                                    <p:anim calcmode="lin" valueType="num">
                                      <p:cBhvr>
                                        <p:cTn id="14" dur="750" fill="hold"/>
                                        <p:tgtEl>
                                          <p:spTgt spid="368"/>
                                        </p:tgtEl>
                                        <p:attrNameLst>
                                          <p:attrName>ppt_w</p:attrName>
                                        </p:attrNameLst>
                                      </p:cBhvr>
                                      <p:tavLst>
                                        <p:tav tm="0" fmla="#ppt_w*sin(2.5*pi*$)">
                                          <p:val>
                                            <p:fltVal val="0"/>
                                          </p:val>
                                        </p:tav>
                                        <p:tav tm="100000">
                                          <p:val>
                                            <p:fltVal val="1"/>
                                          </p:val>
                                        </p:tav>
                                      </p:tavLst>
                                    </p:anim>
                                    <p:anim calcmode="lin" valueType="num">
                                      <p:cBhvr>
                                        <p:cTn id="15" dur="750" fill="hold"/>
                                        <p:tgtEl>
                                          <p:spTgt spid="368"/>
                                        </p:tgtEl>
                                        <p:attrNameLst>
                                          <p:attrName>ppt_h</p:attrName>
                                        </p:attrNameLst>
                                      </p:cBhvr>
                                      <p:tavLst>
                                        <p:tav tm="0">
                                          <p:val>
                                            <p:strVal val="#ppt_h"/>
                                          </p:val>
                                        </p:tav>
                                        <p:tav tm="100000">
                                          <p:val>
                                            <p:strVal val="#ppt_h"/>
                                          </p:val>
                                        </p:tav>
                                      </p:tavLst>
                                    </p:anim>
                                  </p:childTnLst>
                                </p:cTn>
                              </p:par>
                              <p:par>
                                <p:cTn id="16" presetID="2" presetClass="entr" presetSubtype="2" fill="hold" grpId="0" nodeType="withEffect">
                                  <p:stCondLst>
                                    <p:cond delay="250"/>
                                  </p:stCondLst>
                                  <p:childTnLst>
                                    <p:set>
                                      <p:cBhvr>
                                        <p:cTn id="17" dur="1" fill="hold">
                                          <p:stCondLst>
                                            <p:cond delay="0"/>
                                          </p:stCondLst>
                                        </p:cTn>
                                        <p:tgtEl>
                                          <p:spTgt spid="367"/>
                                        </p:tgtEl>
                                        <p:attrNameLst>
                                          <p:attrName>style.visibility</p:attrName>
                                        </p:attrNameLst>
                                      </p:cBhvr>
                                      <p:to>
                                        <p:strVal val="visible"/>
                                      </p:to>
                                    </p:set>
                                    <p:anim calcmode="lin" valueType="num">
                                      <p:cBhvr additive="base">
                                        <p:cTn id="18" dur="500" fill="hold"/>
                                        <p:tgtEl>
                                          <p:spTgt spid="367"/>
                                        </p:tgtEl>
                                        <p:attrNameLst>
                                          <p:attrName>ppt_x</p:attrName>
                                        </p:attrNameLst>
                                      </p:cBhvr>
                                      <p:tavLst>
                                        <p:tav tm="0">
                                          <p:val>
                                            <p:strVal val="1+#ppt_w/2"/>
                                          </p:val>
                                        </p:tav>
                                        <p:tav tm="100000">
                                          <p:val>
                                            <p:strVal val="#ppt_x"/>
                                          </p:val>
                                        </p:tav>
                                      </p:tavLst>
                                    </p:anim>
                                    <p:anim calcmode="lin" valueType="num">
                                      <p:cBhvr additive="base">
                                        <p:cTn id="19" dur="500" fill="hold"/>
                                        <p:tgtEl>
                                          <p:spTgt spid="3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6" grpId="0" animBg="1"/>
      <p:bldP spid="367"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标题与内容2">
    <p:spTree>
      <p:nvGrpSpPr>
        <p:cNvPr id="1" name=""/>
        <p:cNvGrpSpPr/>
        <p:nvPr/>
      </p:nvGrpSpPr>
      <p:grpSpPr>
        <a:xfrm>
          <a:off x="0" y="0"/>
          <a:ext cx="0" cy="0"/>
          <a:chOff x="0" y="0"/>
          <a:chExt cx="0" cy="0"/>
        </a:xfrm>
      </p:grpSpPr>
      <p:sp>
        <p:nvSpPr>
          <p:cNvPr id="49" name="矩形 48"/>
          <p:cNvSpPr/>
          <p:nvPr userDrawn="1"/>
        </p:nvSpPr>
        <p:spPr>
          <a:xfrm>
            <a:off x="9649460" y="-541020"/>
            <a:ext cx="3105785" cy="354139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userDrawn="1"/>
        </p:nvSpPr>
        <p:spPr>
          <a:xfrm>
            <a:off x="-375602" y="1331283"/>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7" name="矩形 96"/>
          <p:cNvSpPr/>
          <p:nvPr userDrawn="1"/>
        </p:nvSpPr>
        <p:spPr>
          <a:xfrm flipH="1">
            <a:off x="8322945" y="2822575"/>
            <a:ext cx="4723765" cy="433387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灯片编号占位符 1"/>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pic>
        <p:nvPicPr>
          <p:cNvPr id="99" name="图片 98" descr="球"/>
          <p:cNvPicPr>
            <a:picLocks noChangeAspect="1"/>
          </p:cNvPicPr>
          <p:nvPr userDrawn="1"/>
        </p:nvPicPr>
        <p:blipFill>
          <a:blip r:embed="rId5"/>
          <a:stretch>
            <a:fillRect/>
          </a:stretch>
        </p:blipFill>
        <p:spPr>
          <a:xfrm>
            <a:off x="274320" y="260350"/>
            <a:ext cx="1219200" cy="951865"/>
          </a:xfrm>
          <a:prstGeom prst="rect">
            <a:avLst/>
          </a:prstGeom>
        </p:spPr>
      </p:pic>
      <p:sp>
        <p:nvSpPr>
          <p:cNvPr id="100" name="TextBox 29"/>
          <p:cNvSpPr txBox="1"/>
          <p:nvPr userDrawn="1"/>
        </p:nvSpPr>
        <p:spPr>
          <a:xfrm>
            <a:off x="1735257" y="470440"/>
            <a:ext cx="6583680" cy="861774"/>
          </a:xfrm>
          <a:prstGeom prst="rect">
            <a:avLst/>
          </a:prstGeom>
          <a:noFill/>
        </p:spPr>
        <p:txBody>
          <a:bodyPr wrap="square" rtlCol="0">
            <a:spAutoFit/>
          </a:bodyPr>
          <a:lstStyle/>
          <a:p>
            <a:r>
              <a:rPr lang="zh-CN" altLang="en-US" sz="5000" b="1" dirty="0">
                <a:solidFill>
                  <a:srgbClr val="3D85F9"/>
                </a:solidFill>
                <a:latin typeface="方正兰亭特黑简体" panose="02000000000000000000" pitchFamily="2" charset="-122"/>
                <a:ea typeface="方正兰亭特黑简体" panose="02000000000000000000" pitchFamily="2" charset="-122"/>
              </a:rPr>
              <a:t>实践操作</a:t>
            </a:r>
            <a:r>
              <a:rPr lang="zh-CN" altLang="en-US" sz="3000" b="1"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r>
              <a:rPr lang="en-US" altLang="zh-CN" sz="3000" b="1" dirty="0">
                <a:solidFill>
                  <a:srgbClr val="FF0000"/>
                </a:solidFill>
                <a:latin typeface="Open Sans" panose="020B0606030504020204" pitchFamily="34" charset="0"/>
                <a:ea typeface="Open Sans" panose="020B0606030504020204" pitchFamily="34" charset="0"/>
                <a:cs typeface="Open Sans" panose="020B0606030504020204" pitchFamily="34" charset="0"/>
              </a:rPr>
              <a:t>20min</a:t>
            </a:r>
            <a:r>
              <a:rPr lang="zh-CN" altLang="en-US" sz="3000" b="1"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p>
        </p:txBody>
      </p:sp>
      <p:sp>
        <p:nvSpPr>
          <p:cNvPr id="101" name="TextBox 29"/>
          <p:cNvSpPr txBox="1"/>
          <p:nvPr userDrawn="1"/>
        </p:nvSpPr>
        <p:spPr>
          <a:xfrm>
            <a:off x="6279795" y="568590"/>
            <a:ext cx="4569774" cy="707886"/>
          </a:xfrm>
          <a:prstGeom prst="rect">
            <a:avLst/>
          </a:prstGeom>
          <a:noFill/>
        </p:spPr>
        <p:txBody>
          <a:bodyPr wrap="square" rtlCol="0">
            <a:spAutoFit/>
          </a:bodyPr>
          <a:lstStyle/>
          <a:p>
            <a:pPr latinLnBrk="1"/>
            <a:r>
              <a:rPr lang="en-US" altLang="zh-CN" sz="4000" b="1" dirty="0">
                <a:latin typeface="Open Sans" panose="020B0606030504020204" pitchFamily="34" charset="0"/>
                <a:ea typeface="Open Sans" panose="020B0606030504020204" pitchFamily="34" charset="0"/>
                <a:cs typeface="Open Sans" panose="020B0606030504020204" pitchFamily="34" charset="0"/>
              </a:rPr>
              <a:t>P</a:t>
            </a:r>
            <a:r>
              <a:rPr lang="en-US" altLang="zh-CN" sz="3000" b="1" dirty="0">
                <a:latin typeface="Open Sans" panose="020B0606030504020204" pitchFamily="34" charset="0"/>
                <a:ea typeface="Open Sans" panose="020B0606030504020204" pitchFamily="34" charset="0"/>
                <a:cs typeface="Open Sans" panose="020B0606030504020204" pitchFamily="34" charset="0"/>
              </a:rPr>
              <a:t>ractical </a:t>
            </a:r>
            <a:r>
              <a:rPr lang="en-US" altLang="zh-CN" sz="4000" b="1" dirty="0">
                <a:latin typeface="Open Sans" panose="020B0606030504020204" pitchFamily="34" charset="0"/>
                <a:ea typeface="Open Sans" panose="020B0606030504020204" pitchFamily="34" charset="0"/>
                <a:cs typeface="Open Sans" panose="020B0606030504020204" pitchFamily="34" charset="0"/>
              </a:rPr>
              <a:t>O</a:t>
            </a:r>
            <a:r>
              <a:rPr lang="en-US" altLang="zh-CN" sz="3000" b="1" dirty="0">
                <a:latin typeface="Open Sans" panose="020B0606030504020204" pitchFamily="34" charset="0"/>
                <a:ea typeface="Open Sans" panose="020B0606030504020204" pitchFamily="34" charset="0"/>
                <a:cs typeface="Open Sans" panose="020B0606030504020204" pitchFamily="34" charset="0"/>
              </a:rPr>
              <a:t>peration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p:cTn id="7" dur="500" fill="hold"/>
                                        <p:tgtEl>
                                          <p:spTgt spid="100"/>
                                        </p:tgtEl>
                                        <p:attrNameLst>
                                          <p:attrName>ppt_x</p:attrName>
                                        </p:attrNameLst>
                                      </p:cBhvr>
                                      <p:tavLst>
                                        <p:tav tm="0">
                                          <p:val>
                                            <p:strVal val="#ppt_x-#ppt_w/2"/>
                                          </p:val>
                                        </p:tav>
                                        <p:tav tm="100000">
                                          <p:val>
                                            <p:strVal val="#ppt_x"/>
                                          </p:val>
                                        </p:tav>
                                      </p:tavLst>
                                    </p:anim>
                                    <p:anim calcmode="lin" valueType="num">
                                      <p:cBhvr>
                                        <p:cTn id="8" dur="500" fill="hold"/>
                                        <p:tgtEl>
                                          <p:spTgt spid="100"/>
                                        </p:tgtEl>
                                        <p:attrNameLst>
                                          <p:attrName>ppt_y</p:attrName>
                                        </p:attrNameLst>
                                      </p:cBhvr>
                                      <p:tavLst>
                                        <p:tav tm="0">
                                          <p:val>
                                            <p:strVal val="#ppt_y"/>
                                          </p:val>
                                        </p:tav>
                                        <p:tav tm="100000">
                                          <p:val>
                                            <p:strVal val="#ppt_y"/>
                                          </p:val>
                                        </p:tav>
                                      </p:tavLst>
                                    </p:anim>
                                    <p:anim calcmode="lin" valueType="num">
                                      <p:cBhvr>
                                        <p:cTn id="9" dur="500" fill="hold"/>
                                        <p:tgtEl>
                                          <p:spTgt spid="100"/>
                                        </p:tgtEl>
                                        <p:attrNameLst>
                                          <p:attrName>ppt_w</p:attrName>
                                        </p:attrNameLst>
                                      </p:cBhvr>
                                      <p:tavLst>
                                        <p:tav tm="0">
                                          <p:val>
                                            <p:fltVal val="0"/>
                                          </p:val>
                                        </p:tav>
                                        <p:tav tm="100000">
                                          <p:val>
                                            <p:strVal val="#ppt_w"/>
                                          </p:val>
                                        </p:tav>
                                      </p:tavLst>
                                    </p:anim>
                                    <p:anim calcmode="lin" valueType="num">
                                      <p:cBhvr>
                                        <p:cTn id="10" dur="500" fill="hold"/>
                                        <p:tgtEl>
                                          <p:spTgt spid="100"/>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0"/>
                                  </p:stCondLst>
                                  <p:childTnLst>
                                    <p:set>
                                      <p:cBhvr>
                                        <p:cTn id="12" dur="1" fill="hold">
                                          <p:stCondLst>
                                            <p:cond delay="0"/>
                                          </p:stCondLst>
                                        </p:cTn>
                                        <p:tgtEl>
                                          <p:spTgt spid="101"/>
                                        </p:tgtEl>
                                        <p:attrNameLst>
                                          <p:attrName>style.visibility</p:attrName>
                                        </p:attrNameLst>
                                      </p:cBhvr>
                                      <p:to>
                                        <p:strVal val="visible"/>
                                      </p:to>
                                    </p:set>
                                    <p:anim calcmode="lin" valueType="num">
                                      <p:cBhvr>
                                        <p:cTn id="13" dur="500" fill="hold"/>
                                        <p:tgtEl>
                                          <p:spTgt spid="101"/>
                                        </p:tgtEl>
                                        <p:attrNameLst>
                                          <p:attrName>ppt_x</p:attrName>
                                        </p:attrNameLst>
                                      </p:cBhvr>
                                      <p:tavLst>
                                        <p:tav tm="0">
                                          <p:val>
                                            <p:strVal val="#ppt_x-#ppt_w/2"/>
                                          </p:val>
                                        </p:tav>
                                        <p:tav tm="100000">
                                          <p:val>
                                            <p:strVal val="#ppt_x"/>
                                          </p:val>
                                        </p:tav>
                                      </p:tavLst>
                                    </p:anim>
                                    <p:anim calcmode="lin" valueType="num">
                                      <p:cBhvr>
                                        <p:cTn id="14" dur="500" fill="hold"/>
                                        <p:tgtEl>
                                          <p:spTgt spid="101"/>
                                        </p:tgtEl>
                                        <p:attrNameLst>
                                          <p:attrName>ppt_y</p:attrName>
                                        </p:attrNameLst>
                                      </p:cBhvr>
                                      <p:tavLst>
                                        <p:tav tm="0">
                                          <p:val>
                                            <p:strVal val="#ppt_y"/>
                                          </p:val>
                                        </p:tav>
                                        <p:tav tm="100000">
                                          <p:val>
                                            <p:strVal val="#ppt_y"/>
                                          </p:val>
                                        </p:tav>
                                      </p:tavLst>
                                    </p:anim>
                                    <p:anim calcmode="lin" valueType="num">
                                      <p:cBhvr>
                                        <p:cTn id="15" dur="500" fill="hold"/>
                                        <p:tgtEl>
                                          <p:spTgt spid="101"/>
                                        </p:tgtEl>
                                        <p:attrNameLst>
                                          <p:attrName>ppt_w</p:attrName>
                                        </p:attrNameLst>
                                      </p:cBhvr>
                                      <p:tavLst>
                                        <p:tav tm="0">
                                          <p:val>
                                            <p:fltVal val="0"/>
                                          </p:val>
                                        </p:tav>
                                        <p:tav tm="100000">
                                          <p:val>
                                            <p:strVal val="#ppt_w"/>
                                          </p:val>
                                        </p:tav>
                                      </p:tavLst>
                                    </p:anim>
                                    <p:anim calcmode="lin" valueType="num">
                                      <p:cBhvr>
                                        <p:cTn id="16" dur="500" fill="hold"/>
                                        <p:tgtEl>
                                          <p:spTgt spid="10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1"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a:prstGeom prst="rect">
            <a:avLst/>
          </a:prstGeo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a:prstGeom prst="rect">
            <a:avLst/>
          </a:prstGeo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a:prstGeom prst="rect">
            <a:avLst/>
          </a:prstGeo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microsoft.com/office/2007/relationships/hdphoto" Target="../media/hdphoto6.wdp"/><Relationship Id="rId13" Type="http://schemas.openxmlformats.org/officeDocument/2006/relationships/image" Target="../media/image26.png"/><Relationship Id="rId3" Type="http://schemas.openxmlformats.org/officeDocument/2006/relationships/image" Target="../media/image1.png"/><Relationship Id="rId7" Type="http://schemas.openxmlformats.org/officeDocument/2006/relationships/image" Target="../media/image21.png"/><Relationship Id="rId12"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4.png"/><Relationship Id="rId11" Type="http://schemas.openxmlformats.org/officeDocument/2006/relationships/image" Target="../media/image24.png"/><Relationship Id="rId5" Type="http://schemas.openxmlformats.org/officeDocument/2006/relationships/image" Target="../media/image3.png"/><Relationship Id="rId10" Type="http://schemas.openxmlformats.org/officeDocument/2006/relationships/image" Target="../media/image23.png"/><Relationship Id="rId4" Type="http://schemas.openxmlformats.org/officeDocument/2006/relationships/image" Target="../media/image2.png"/><Relationship Id="rId9" Type="http://schemas.openxmlformats.org/officeDocument/2006/relationships/image" Target="../media/image22.png"/><Relationship Id="rId14" Type="http://schemas.microsoft.com/office/2007/relationships/hdphoto" Target="../media/hdphoto7.wdp"/></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14.xml"/><Relationship Id="rId7" Type="http://schemas.openxmlformats.org/officeDocument/2006/relationships/image" Target="../media/image4.png"/><Relationship Id="rId2" Type="http://schemas.openxmlformats.org/officeDocument/2006/relationships/slideLayout" Target="../slideLayouts/slideLayout6.xml"/><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notesSlide" Target="../notesSlides/notesSlide15.xml"/><Relationship Id="rId7" Type="http://schemas.openxmlformats.org/officeDocument/2006/relationships/image" Target="../media/image4.png"/><Relationship Id="rId2" Type="http://schemas.openxmlformats.org/officeDocument/2006/relationships/slideLayout" Target="../slideLayouts/slideLayout6.xml"/><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9.png"/><Relationship Id="rId7"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1.png"/><Relationship Id="rId7"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notesSlide" Target="../notesSlides/notesSlide19.xml"/><Relationship Id="rId7" Type="http://schemas.openxmlformats.org/officeDocument/2006/relationships/image" Target="../media/image4.png"/><Relationship Id="rId2" Type="http://schemas.openxmlformats.org/officeDocument/2006/relationships/slideLayout" Target="../slideLayouts/slideLayout6.xml"/><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4.pn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1.png"/><Relationship Id="rId7"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10" Type="http://schemas.microsoft.com/office/2007/relationships/hdphoto" Target="../media/hdphoto10.wdp"/><Relationship Id="rId4" Type="http://schemas.openxmlformats.org/officeDocument/2006/relationships/image" Target="../media/image2.png"/><Relationship Id="rId9" Type="http://schemas.openxmlformats.org/officeDocument/2006/relationships/image" Target="../media/image33.png"/></Relationships>
</file>

<file path=ppt/slides/_rels/slide22.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12.wdp"/><Relationship Id="rId3" Type="http://schemas.openxmlformats.org/officeDocument/2006/relationships/slideLayout" Target="../slideLayouts/slideLayout6.xml"/><Relationship Id="rId7" Type="http://schemas.openxmlformats.org/officeDocument/2006/relationships/image" Target="../media/image1.png"/><Relationship Id="rId12" Type="http://schemas.openxmlformats.org/officeDocument/2006/relationships/image" Target="../media/image35.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2.png"/><Relationship Id="rId11" Type="http://schemas.microsoft.com/office/2007/relationships/hdphoto" Target="../media/hdphoto11.wdp"/><Relationship Id="rId5" Type="http://schemas.openxmlformats.org/officeDocument/2006/relationships/image" Target="../media/image9.png"/><Relationship Id="rId10" Type="http://schemas.openxmlformats.org/officeDocument/2006/relationships/image" Target="../media/image34.png"/><Relationship Id="rId4" Type="http://schemas.openxmlformats.org/officeDocument/2006/relationships/notesSlide" Target="../notesSlides/notesSlide22.xml"/><Relationship Id="rId9"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6.xml"/><Relationship Id="rId7" Type="http://schemas.openxmlformats.org/officeDocument/2006/relationships/image" Target="../media/image1.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9.png"/><Relationship Id="rId10" Type="http://schemas.openxmlformats.org/officeDocument/2006/relationships/image" Target="../media/image10.jpeg"/><Relationship Id="rId4" Type="http://schemas.openxmlformats.org/officeDocument/2006/relationships/notesSlide" Target="../notesSlides/notesSlide3.xml"/><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microsoft.com/office/2007/relationships/hdphoto" Target="../media/hdphoto1.wdp"/><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4.png"/><Relationship Id="rId2" Type="http://schemas.openxmlformats.org/officeDocument/2006/relationships/slideLayout" Target="../slideLayouts/slideLayout6.xml"/><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png"/><Relationship Id="rId5" Type="http://schemas.openxmlformats.org/officeDocument/2006/relationships/image" Target="../media/image1.png"/><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10" Type="http://schemas.microsoft.com/office/2007/relationships/hdphoto" Target="../media/hdphoto5.wdp"/><Relationship Id="rId4" Type="http://schemas.openxmlformats.org/officeDocument/2006/relationships/image" Target="../media/image2.pn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9525" y="-23718"/>
            <a:ext cx="12237720" cy="6880670"/>
          </a:xfrm>
          <a:prstGeom prst="rect">
            <a:avLst/>
          </a:prstGeom>
        </p:spPr>
      </p:pic>
      <p:sp>
        <p:nvSpPr>
          <p:cNvPr id="9" name="TextBox 29"/>
          <p:cNvSpPr txBox="1"/>
          <p:nvPr/>
        </p:nvSpPr>
        <p:spPr>
          <a:xfrm>
            <a:off x="5559742" y="773303"/>
            <a:ext cx="5027546" cy="1706880"/>
          </a:xfrm>
          <a:prstGeom prst="rect">
            <a:avLst/>
          </a:prstGeom>
          <a:noFill/>
        </p:spPr>
        <p:txBody>
          <a:bodyPr wrap="square" rtlCol="0">
            <a:spAutoFit/>
          </a:bodyPr>
          <a:lstStyle/>
          <a:p>
            <a:pPr marL="0" indent="0" fontAlgn="auto">
              <a:lnSpc>
                <a:spcPct val="150000"/>
              </a:lnSpc>
              <a:buNone/>
            </a:pPr>
            <a:r>
              <a:rPr lang="zh-CN" altLang="en-US" sz="7000" b="1" kern="1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一阶第</a:t>
            </a:r>
            <a:r>
              <a:rPr lang="en-US" altLang="zh-CN" sz="7000" b="1" kern="1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10</a:t>
            </a:r>
            <a:r>
              <a:rPr lang="zh-CN" altLang="en-US" sz="7000" b="1" kern="1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课</a:t>
            </a:r>
            <a:endParaRPr lang="zh-CN" altLang="zh-CN" sz="7000" b="1" kern="1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endParaRPr>
          </a:p>
        </p:txBody>
      </p:sp>
      <p:sp>
        <p:nvSpPr>
          <p:cNvPr id="10" name="TextBox 29"/>
          <p:cNvSpPr txBox="1"/>
          <p:nvPr/>
        </p:nvSpPr>
        <p:spPr>
          <a:xfrm>
            <a:off x="6720206" y="3634297"/>
            <a:ext cx="4726305" cy="523220"/>
          </a:xfrm>
          <a:prstGeom prst="rect">
            <a:avLst/>
          </a:prstGeom>
          <a:noFill/>
        </p:spPr>
        <p:txBody>
          <a:bodyPr wrap="square" rtlCol="0">
            <a:spAutoFit/>
          </a:bodyPr>
          <a:lstStyle/>
          <a:p>
            <a:pPr algn="dist"/>
            <a:r>
              <a:rPr lang="en-US" altLang="zh-CN" sz="2800" dirty="0" err="1">
                <a:solidFill>
                  <a:srgbClr val="FFFFFF"/>
                </a:solidFill>
                <a:latin typeface="Open Sans" panose="020B0606030504020204" pitchFamily="34" charset="0"/>
                <a:ea typeface="Open Sans" panose="020B0606030504020204" pitchFamily="34" charset="0"/>
                <a:cs typeface="Open Sans" panose="020B0606030504020204" pitchFamily="34" charset="0"/>
                <a:sym typeface="字魂59号-创粗黑" panose="00000500000000000000" pitchFamily="2" charset="-122"/>
              </a:rPr>
              <a:t>RoboMaster</a:t>
            </a:r>
            <a:r>
              <a:rPr lang="en-US" altLang="zh-CN" sz="2800" dirty="0">
                <a:solidFill>
                  <a:srgbClr val="FFFFFF"/>
                </a:solidFill>
                <a:latin typeface="宋体" panose="02010600030101010101" pitchFamily="2" charset="-122"/>
                <a:cs typeface="宋体" panose="02010600030101010101" pitchFamily="2" charset="-122"/>
                <a:sym typeface="字魂59号-创粗黑" panose="00000500000000000000" pitchFamily="2" charset="-122"/>
              </a:rPr>
              <a:t> </a:t>
            </a:r>
            <a:r>
              <a:rPr lang="zh-CN" altLang="en-US" sz="2800" dirty="0">
                <a:solidFill>
                  <a:srgbClr val="FFFFFF"/>
                </a:solidFill>
                <a:latin typeface="汉仪雅酷黑 65W" panose="020B0604020202020204" pitchFamily="34" charset="-122"/>
                <a:ea typeface="汉仪雅酷黑 65W" panose="020B0604020202020204" pitchFamily="34" charset="-122"/>
                <a:cs typeface="宋体" panose="02010600030101010101" pitchFamily="2" charset="-122"/>
                <a:sym typeface="字魂59号-创粗黑" panose="00000500000000000000" pitchFamily="2" charset="-122"/>
              </a:rPr>
              <a:t>人工与智能课</a:t>
            </a:r>
          </a:p>
        </p:txBody>
      </p:sp>
      <p:sp>
        <p:nvSpPr>
          <p:cNvPr id="13" name="TextBox 29"/>
          <p:cNvSpPr txBox="1"/>
          <p:nvPr/>
        </p:nvSpPr>
        <p:spPr>
          <a:xfrm>
            <a:off x="7358163" y="1923427"/>
            <a:ext cx="4492625" cy="1517788"/>
          </a:xfrm>
          <a:prstGeom prst="rect">
            <a:avLst/>
          </a:prstGeom>
          <a:noFill/>
        </p:spPr>
        <p:txBody>
          <a:bodyPr wrap="square" rtlCol="0">
            <a:spAutoFit/>
          </a:bodyPr>
          <a:lstStyle/>
          <a:p>
            <a:pPr marL="0" indent="0" fontAlgn="auto">
              <a:lnSpc>
                <a:spcPct val="150000"/>
              </a:lnSpc>
              <a:buNone/>
            </a:pPr>
            <a:r>
              <a:rPr lang="zh-CN" altLang="en-US" sz="7000" b="1" kern="1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录制音频</a:t>
            </a:r>
            <a:endParaRPr lang="en-US" altLang="zh-CN" sz="7000" b="1" kern="1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endParaRPr>
          </a:p>
        </p:txBody>
      </p:sp>
      <p:sp>
        <p:nvSpPr>
          <p:cNvPr id="5" name="灯片编号占位符 4"/>
          <p:cNvSpPr>
            <a:spLocks noGrp="1"/>
          </p:cNvSpPr>
          <p:nvPr>
            <p:ph type="sldNum" sz="quarter" idx="12"/>
          </p:nvPr>
        </p:nvSpPr>
        <p:spPr>
          <a:xfrm>
            <a:off x="8610600" y="6343651"/>
            <a:ext cx="2743200" cy="365125"/>
          </a:xfrm>
        </p:spPr>
        <p:txBody>
          <a:bodyPr/>
          <a:lstStyle/>
          <a:p>
            <a:fld id="{7D9BB5D0-35E4-459D-AEF3-FE4D7C45CC19}" type="slidenum">
              <a:rPr lang="zh-CN" altLang="en-US" smtClean="0">
                <a:solidFill>
                  <a:schemeClr val="bg1"/>
                </a:solidFill>
              </a:rPr>
              <a:t>1</a:t>
            </a:fld>
            <a:endParaRPr lang="zh-CN" altLang="en-US"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0-#ppt_w/2"/>
                                          </p:val>
                                        </p:tav>
                                        <p:tav tm="100000">
                                          <p:val>
                                            <p:strVal val="#ppt_x"/>
                                          </p:val>
                                        </p:tav>
                                      </p:tavLst>
                                    </p:anim>
                                    <p:anim calcmode="lin" valueType="num">
                                      <p:cBhvr additive="base">
                                        <p:cTn id="12" dur="75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1+#ppt_w/2"/>
                                          </p:val>
                                        </p:tav>
                                        <p:tav tm="100000">
                                          <p:val>
                                            <p:strVal val="#ppt_x"/>
                                          </p:val>
                                        </p:tav>
                                      </p:tavLst>
                                    </p:anim>
                                    <p:anim calcmode="lin" valueType="num">
                                      <p:cBhvr additive="base">
                                        <p:cTn id="16" dur="7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9460" y="-541020"/>
            <a:ext cx="3105785" cy="354139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14" name="TextBox 29"/>
          <p:cNvSpPr txBox="1"/>
          <p:nvPr/>
        </p:nvSpPr>
        <p:spPr>
          <a:xfrm>
            <a:off x="1738827" y="381902"/>
            <a:ext cx="9399756"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背景知识</a:t>
            </a:r>
            <a:endParaRPr lang="en-US" altLang="zh-CN" sz="5400" b="1" dirty="0">
              <a:solidFill>
                <a:srgbClr val="3D85F9"/>
              </a:solidFill>
              <a:latin typeface="汉仪雅酷黑 65W" panose="020B0604020202020204" pitchFamily="34" charset="-122"/>
              <a:ea typeface="汉仪雅酷黑 65W" panose="020B0604020202020204" pitchFamily="34" charset="-122"/>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t>10</a:t>
            </a:fld>
            <a:endParaRPr lang="zh-CN" altLang="en-US"/>
          </a:p>
        </p:txBody>
      </p:sp>
      <p:sp>
        <p:nvSpPr>
          <p:cNvPr id="23" name="文本框 22"/>
          <p:cNvSpPr txBox="1"/>
          <p:nvPr/>
        </p:nvSpPr>
        <p:spPr>
          <a:xfrm>
            <a:off x="7213074" y="2008894"/>
            <a:ext cx="4481900" cy="3912481"/>
          </a:xfrm>
          <a:prstGeom prst="rect">
            <a:avLst/>
          </a:prstGeom>
          <a:noFill/>
          <a:ln>
            <a:noFill/>
          </a:ln>
        </p:spPr>
        <p:txBody>
          <a:bodyPr wrap="square" rtlCol="0">
            <a:spAutoFit/>
          </a:bodyPr>
          <a:lstStyle/>
          <a:p>
            <a:pPr>
              <a:lnSpc>
                <a:spcPct val="150000"/>
              </a:lnSpc>
              <a:spcBef>
                <a:spcPts val="600"/>
              </a:spcBef>
            </a:pPr>
            <a:r>
              <a:rPr lang="zh-CN" altLang="en-US" sz="2400" dirty="0">
                <a:latin typeface="方正兰亭黑简体" panose="02000000000000000000" pitchFamily="2" charset="-122"/>
                <a:ea typeface="方正兰亭黑简体" panose="02000000000000000000" pitchFamily="2" charset="-122"/>
              </a:rPr>
              <a:t>圈麦克风的工作原理是以人声通过空气使</a:t>
            </a:r>
            <a:r>
              <a:rPr lang="zh-CN" altLang="en-US" sz="2400" dirty="0">
                <a:solidFill>
                  <a:srgbClr val="FF0000"/>
                </a:solidFill>
                <a:latin typeface="方正兰亭黑简体" panose="02000000000000000000" pitchFamily="2" charset="-122"/>
                <a:ea typeface="方正兰亭黑简体" panose="02000000000000000000" pitchFamily="2" charset="-122"/>
              </a:rPr>
              <a:t>震膜振动</a:t>
            </a:r>
            <a:r>
              <a:rPr lang="zh-CN" altLang="en-US" sz="2400" dirty="0">
                <a:latin typeface="方正兰亭黑简体" panose="02000000000000000000" pitchFamily="2" charset="-122"/>
                <a:ea typeface="方正兰亭黑简体" panose="02000000000000000000" pitchFamily="2" charset="-122"/>
              </a:rPr>
              <a:t>，然后在震膜上的电磁线圈绕组和环绕在动圈麦头的磁铁形成磁力场切割，形成微弱的波动电流。电流输送到扩音器，再以相反的过程把波动电流变成声音</a:t>
            </a:r>
            <a:endParaRPr lang="en-US" altLang="zh-CN" sz="2400" dirty="0">
              <a:latin typeface="方正兰亭黑简体" panose="02000000000000000000" pitchFamily="2" charset="-122"/>
              <a:ea typeface="方正兰亭黑简体" panose="02000000000000000000" pitchFamily="2" charset="-122"/>
            </a:endParaRPr>
          </a:p>
        </p:txBody>
      </p:sp>
      <p:pic>
        <p:nvPicPr>
          <p:cNvPr id="15" name="图片 14">
            <a:extLst>
              <a:ext uri="{FF2B5EF4-FFF2-40B4-BE49-F238E27FC236}">
                <a16:creationId xmlns="" xmlns:a16="http://schemas.microsoft.com/office/drawing/2014/main" id="{24DD8E9E-B4A5-47DF-A212-4CFB0F5F8970}"/>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89966" y="2563664"/>
            <a:ext cx="4806314" cy="2425848"/>
          </a:xfrm>
          <a:prstGeom prst="rect">
            <a:avLst/>
          </a:prstGeom>
          <a:noFill/>
          <a:ln>
            <a:noFill/>
          </a:ln>
        </p:spPr>
      </p:pic>
      <p:sp>
        <p:nvSpPr>
          <p:cNvPr id="18" name="文本框 17">
            <a:extLst>
              <a:ext uri="{FF2B5EF4-FFF2-40B4-BE49-F238E27FC236}">
                <a16:creationId xmlns="" xmlns:a16="http://schemas.microsoft.com/office/drawing/2014/main" id="{88689EAE-D2DF-4DC1-9F1E-9CC9069F1058}"/>
              </a:ext>
            </a:extLst>
          </p:cNvPr>
          <p:cNvSpPr txBox="1"/>
          <p:nvPr/>
        </p:nvSpPr>
        <p:spPr>
          <a:xfrm>
            <a:off x="783806" y="5184734"/>
            <a:ext cx="6133884" cy="1442574"/>
          </a:xfrm>
          <a:prstGeom prst="rect">
            <a:avLst/>
          </a:prstGeom>
          <a:noFill/>
        </p:spPr>
        <p:txBody>
          <a:bodyPr wrap="square">
            <a:spAutoFit/>
          </a:bodyPr>
          <a:lstStyle/>
          <a:p>
            <a:pPr>
              <a:lnSpc>
                <a:spcPct val="125000"/>
              </a:lnSpc>
            </a:pPr>
            <a:r>
              <a:rPr lang="zh-CN" altLang="en-US" sz="2400" dirty="0">
                <a:latin typeface="方正兰亭黑简体" panose="02000000000000000000" pitchFamily="2" charset="-122"/>
                <a:ea typeface="方正兰亭黑简体" panose="02000000000000000000" pitchFamily="2" charset="-122"/>
              </a:rPr>
              <a:t>麦克风根据其换能原理可划分为电动麦克风和电容麦克风两种。其中电动类又可细分为动圈麦克风和铝带麦克风。</a:t>
            </a:r>
            <a:endParaRPr lang="en-US" altLang="zh-CN" sz="2400" dirty="0">
              <a:latin typeface="方正兰亭黑简体" panose="02000000000000000000" pitchFamily="2" charset="-122"/>
              <a:ea typeface="方正兰亭黑简体" panose="02000000000000000000" pitchFamily="2" charset="-122"/>
            </a:endParaRPr>
          </a:p>
        </p:txBody>
      </p:sp>
      <p:sp>
        <p:nvSpPr>
          <p:cNvPr id="16" name="文本框 15"/>
          <p:cNvSpPr txBox="1"/>
          <p:nvPr/>
        </p:nvSpPr>
        <p:spPr>
          <a:xfrm>
            <a:off x="2271078" y="1319213"/>
            <a:ext cx="2159636" cy="584775"/>
          </a:xfrm>
          <a:prstGeom prst="rect">
            <a:avLst/>
          </a:prstGeom>
          <a:noFill/>
        </p:spPr>
        <p:txBody>
          <a:bodyPr wrap="square" rtlCol="0">
            <a:spAutoFit/>
          </a:bodyPr>
          <a:lstStyle/>
          <a:p>
            <a:r>
              <a:rPr lang="zh-CN" altLang="en-US" sz="3200" dirty="0" smtClean="0">
                <a:solidFill>
                  <a:schemeClr val="tx1">
                    <a:lumMod val="75000"/>
                    <a:lumOff val="25000"/>
                  </a:schemeClr>
                </a:solidFill>
                <a:latin typeface="方正兰亭黑简体" panose="02000000000000000000" pitchFamily="2" charset="-122"/>
                <a:ea typeface="方正兰亭黑简体" panose="02000000000000000000" pitchFamily="2" charset="-122"/>
              </a:rPr>
              <a:t>麦克风</a:t>
            </a:r>
            <a:endParaRPr lang="zh-CN" altLang="en-US" sz="3200" dirty="0">
              <a:solidFill>
                <a:schemeClr val="tx1">
                  <a:lumMod val="75000"/>
                  <a:lumOff val="25000"/>
                </a:schemeClr>
              </a:solidFill>
              <a:latin typeface="方正兰亭黑简体" panose="02000000000000000000" pitchFamily="2" charset="-122"/>
              <a:ea typeface="方正兰亭黑简体" panose="02000000000000000000" pitchFamily="2" charset="-122"/>
            </a:endParaRPr>
          </a:p>
        </p:txBody>
      </p:sp>
      <p:sp>
        <p:nvSpPr>
          <p:cNvPr id="19" name="矩形: 圆角 3"/>
          <p:cNvSpPr/>
          <p:nvPr/>
        </p:nvSpPr>
        <p:spPr>
          <a:xfrm rot="2700000">
            <a:off x="1905691" y="143160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云形标注 8">
            <a:extLst>
              <a:ext uri="{FF2B5EF4-FFF2-40B4-BE49-F238E27FC236}">
                <a16:creationId xmlns="" xmlns:a16="http://schemas.microsoft.com/office/drawing/2014/main" id="{B61A7ADC-4182-4F52-9906-D7F0FFDA2664}"/>
              </a:ext>
            </a:extLst>
          </p:cNvPr>
          <p:cNvSpPr/>
          <p:nvPr/>
        </p:nvSpPr>
        <p:spPr>
          <a:xfrm>
            <a:off x="7216095" y="295755"/>
            <a:ext cx="3986257" cy="1520355"/>
          </a:xfrm>
          <a:prstGeom prst="cloudCallout">
            <a:avLst>
              <a:gd name="adj1" fmla="val -44037"/>
              <a:gd name="adj2" fmla="val 67061"/>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600" dirty="0">
                <a:solidFill>
                  <a:schemeClr val="tx1"/>
                </a:solidFill>
                <a:latin typeface="方正兰亭黑简体" panose="02000000000000000000" pitchFamily="2" charset="-122"/>
                <a:ea typeface="方正兰亭黑简体" panose="02000000000000000000" pitchFamily="2" charset="-122"/>
              </a:rPr>
              <a:t>麦克风和扬声器的区别在哪呢</a:t>
            </a:r>
            <a:r>
              <a:rPr lang="zh-CN" altLang="en-US" sz="2600" dirty="0" smtClean="0">
                <a:solidFill>
                  <a:schemeClr val="tx1"/>
                </a:solidFill>
                <a:latin typeface="方正兰亭黑简体" panose="02000000000000000000" pitchFamily="2" charset="-122"/>
                <a:ea typeface="方正兰亭黑简体" panose="02000000000000000000" pitchFamily="2" charset="-122"/>
              </a:rPr>
              <a:t>？</a:t>
            </a:r>
            <a:endParaRPr lang="zh-CN" altLang="en-US" sz="2600" dirty="0">
              <a:solidFill>
                <a:schemeClr val="tx1"/>
              </a:solidFill>
              <a:latin typeface="方正兰亭黑简体" panose="02000000000000000000" pitchFamily="2" charset="-122"/>
              <a:ea typeface="方正兰亭黑简体" panose="02000000000000000000" pitchFamily="2" charset="-122"/>
            </a:endParaRPr>
          </a:p>
        </p:txBody>
      </p:sp>
    </p:spTree>
    <p:extLst>
      <p:ext uri="{BB962C8B-B14F-4D97-AF65-F5344CB8AC3E}">
        <p14:creationId xmlns:p14="http://schemas.microsoft.com/office/powerpoint/2010/main" val="2902820751"/>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2" presetClass="entr" presetSubtype="4"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1+#ppt_w/2"/>
                                          </p:val>
                                        </p:tav>
                                        <p:tav tm="100000">
                                          <p:val>
                                            <p:strVal val="#ppt_x"/>
                                          </p:val>
                                        </p:tav>
                                      </p:tavLst>
                                    </p:anim>
                                    <p:anim calcmode="lin" valueType="num">
                                      <p:cBhvr additive="base">
                                        <p:cTn id="28"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ppt_x"/>
                                          </p:val>
                                        </p:tav>
                                        <p:tav tm="100000">
                                          <p:val>
                                            <p:strVal val="#ppt_x"/>
                                          </p:val>
                                        </p:tav>
                                      </p:tavLst>
                                    </p:anim>
                                    <p:anim calcmode="lin" valueType="num">
                                      <p:cBhvr additive="base">
                                        <p:cTn id="3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bldLvl="0"/>
      <p:bldP spid="18" grpId="0"/>
      <p:bldP spid="16" grpId="0"/>
      <p:bldP spid="19" grpId="0" animBg="1"/>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449435" y="-283845"/>
            <a:ext cx="3105785" cy="354139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04177" y="1359858"/>
            <a:ext cx="4806315" cy="572452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14" name="TextBox 29"/>
          <p:cNvSpPr txBox="1"/>
          <p:nvPr/>
        </p:nvSpPr>
        <p:spPr>
          <a:xfrm>
            <a:off x="1738827" y="381902"/>
            <a:ext cx="9399756"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软件操作</a:t>
            </a:r>
            <a:endParaRPr lang="en-US" altLang="zh-CN" sz="5400" b="1" dirty="0">
              <a:solidFill>
                <a:srgbClr val="3D85F9"/>
              </a:solidFill>
              <a:latin typeface="汉仪雅酷黑 65W" panose="020B0604020202020204" pitchFamily="34" charset="-122"/>
              <a:ea typeface="汉仪雅酷黑 65W" panose="020B0604020202020204" pitchFamily="34" charset="-122"/>
            </a:endParaRPr>
          </a:p>
        </p:txBody>
      </p:sp>
      <p:sp>
        <p:nvSpPr>
          <p:cNvPr id="24" name="文本框 23"/>
          <p:cNvSpPr txBox="1"/>
          <p:nvPr/>
        </p:nvSpPr>
        <p:spPr>
          <a:xfrm>
            <a:off x="202361" y="2881769"/>
            <a:ext cx="4059643" cy="2246769"/>
          </a:xfrm>
          <a:prstGeom prst="rect">
            <a:avLst/>
          </a:prstGeom>
          <a:noFill/>
          <a:ln>
            <a:noFill/>
          </a:ln>
        </p:spPr>
        <p:txBody>
          <a:bodyPr wrap="square" rtlCol="0">
            <a:spAutoFit/>
          </a:bodyPr>
          <a:lstStyle/>
          <a:p>
            <a:pPr>
              <a:lnSpc>
                <a:spcPct val="125000"/>
              </a:lnSpc>
            </a:pPr>
            <a:r>
              <a:rPr lang="zh-CN" altLang="en-US" sz="2800" dirty="0">
                <a:latin typeface="方正兰亭黑简体" panose="02000000000000000000" pitchFamily="2" charset="-122"/>
                <a:ea typeface="方正兰亭黑简体" panose="02000000000000000000" pitchFamily="2" charset="-122"/>
              </a:rPr>
              <a:t>操作步骤：</a:t>
            </a:r>
            <a:endParaRPr lang="en-US" altLang="zh-CN" sz="2800" dirty="0">
              <a:latin typeface="方正兰亭黑简体" panose="02000000000000000000" pitchFamily="2" charset="-122"/>
              <a:ea typeface="方正兰亭黑简体" panose="02000000000000000000" pitchFamily="2" charset="-122"/>
            </a:endParaRPr>
          </a:p>
          <a:p>
            <a:pPr>
              <a:lnSpc>
                <a:spcPct val="125000"/>
              </a:lnSpc>
            </a:pPr>
            <a:r>
              <a:rPr lang="zh-CN" altLang="en-US" sz="2800" dirty="0">
                <a:latin typeface="方正兰亭黑简体" panose="02000000000000000000" pitchFamily="2" charset="-122"/>
                <a:ea typeface="方正兰亭黑简体" panose="02000000000000000000" pitchFamily="2" charset="-122"/>
              </a:rPr>
              <a:t>①点击单机驾驶</a:t>
            </a:r>
            <a:endParaRPr lang="en-US" altLang="zh-CN" sz="2800" dirty="0">
              <a:latin typeface="方正兰亭黑简体" panose="02000000000000000000" pitchFamily="2" charset="-122"/>
              <a:ea typeface="方正兰亭黑简体" panose="02000000000000000000" pitchFamily="2" charset="-122"/>
            </a:endParaRPr>
          </a:p>
          <a:p>
            <a:pPr>
              <a:lnSpc>
                <a:spcPct val="125000"/>
              </a:lnSpc>
            </a:pPr>
            <a:r>
              <a:rPr lang="zh-CN" altLang="en-US" sz="2800" dirty="0">
                <a:latin typeface="方正兰亭黑简体" panose="02000000000000000000" pitchFamily="2" charset="-122"/>
                <a:ea typeface="方正兰亭黑简体" panose="02000000000000000000" pitchFamily="2" charset="-122"/>
              </a:rPr>
              <a:t>②点击键盘上“</a:t>
            </a:r>
            <a:r>
              <a:rPr lang="en-US" altLang="zh-CN" sz="2800" dirty="0">
                <a:latin typeface="方正兰亭黑简体" panose="02000000000000000000" pitchFamily="2" charset="-122"/>
                <a:ea typeface="方正兰亭黑简体" panose="02000000000000000000" pitchFamily="2" charset="-122"/>
              </a:rPr>
              <a:t>M</a:t>
            </a:r>
            <a:r>
              <a:rPr lang="zh-CN" altLang="en-US" sz="2800" dirty="0">
                <a:latin typeface="方正兰亭黑简体" panose="02000000000000000000" pitchFamily="2" charset="-122"/>
                <a:ea typeface="方正兰亭黑简体" panose="02000000000000000000" pitchFamily="2" charset="-122"/>
              </a:rPr>
              <a:t>”</a:t>
            </a:r>
            <a:endParaRPr lang="en-US" altLang="zh-CN" sz="2800" dirty="0">
              <a:latin typeface="方正兰亭黑简体" panose="02000000000000000000" pitchFamily="2" charset="-122"/>
              <a:ea typeface="方正兰亭黑简体" panose="02000000000000000000" pitchFamily="2" charset="-122"/>
            </a:endParaRPr>
          </a:p>
          <a:p>
            <a:pPr>
              <a:lnSpc>
                <a:spcPct val="125000"/>
              </a:lnSpc>
            </a:pPr>
            <a:r>
              <a:rPr lang="zh-CN" altLang="en-US" sz="2800" dirty="0">
                <a:latin typeface="方正兰亭黑简体" panose="02000000000000000000" pitchFamily="2" charset="-122"/>
                <a:ea typeface="方正兰亭黑简体" panose="02000000000000000000" pitchFamily="2" charset="-122"/>
              </a:rPr>
              <a:t>③持续摁下键盘上的“</a:t>
            </a:r>
            <a:r>
              <a:rPr lang="en-US" altLang="zh-CN" sz="2800" dirty="0">
                <a:latin typeface="方正兰亭黑简体" panose="02000000000000000000" pitchFamily="2" charset="-122"/>
                <a:ea typeface="方正兰亭黑简体" panose="02000000000000000000" pitchFamily="2" charset="-122"/>
              </a:rPr>
              <a:t>N</a:t>
            </a:r>
            <a:r>
              <a:rPr lang="zh-CN" altLang="en-US" sz="2800" dirty="0">
                <a:latin typeface="方正兰亭黑简体" panose="02000000000000000000" pitchFamily="2" charset="-122"/>
                <a:ea typeface="方正兰亭黑简体" panose="02000000000000000000" pitchFamily="2" charset="-122"/>
              </a:rPr>
              <a:t>”</a:t>
            </a:r>
          </a:p>
        </p:txBody>
      </p:sp>
      <p:sp>
        <p:nvSpPr>
          <p:cNvPr id="4" name="灯片编号占位符 3"/>
          <p:cNvSpPr>
            <a:spLocks noGrp="1"/>
          </p:cNvSpPr>
          <p:nvPr>
            <p:ph type="sldNum" sz="quarter" idx="12"/>
          </p:nvPr>
        </p:nvSpPr>
        <p:spPr/>
        <p:txBody>
          <a:bodyPr/>
          <a:lstStyle/>
          <a:p>
            <a:fld id="{7D9BB5D0-35E4-459D-AEF3-FE4D7C45CC19}" type="slidenum">
              <a:rPr lang="zh-CN" altLang="en-US" smtClean="0"/>
              <a:t>11</a:t>
            </a:fld>
            <a:endParaRPr lang="zh-CN" altLang="en-US"/>
          </a:p>
        </p:txBody>
      </p:sp>
      <p:sp>
        <p:nvSpPr>
          <p:cNvPr id="3" name="文本框 2"/>
          <p:cNvSpPr txBox="1"/>
          <p:nvPr/>
        </p:nvSpPr>
        <p:spPr>
          <a:xfrm>
            <a:off x="2271077" y="1319213"/>
            <a:ext cx="7510145" cy="584775"/>
          </a:xfrm>
          <a:prstGeom prst="rect">
            <a:avLst/>
          </a:prstGeom>
          <a:noFill/>
        </p:spPr>
        <p:txBody>
          <a:bodyPr wrap="square" rtlCol="0">
            <a:spAutoFit/>
          </a:bodyPr>
          <a:lstStyle/>
          <a:p>
            <a:r>
              <a:rPr lang="zh-CN" altLang="en-US" sz="3200" dirty="0">
                <a:solidFill>
                  <a:schemeClr val="tx1">
                    <a:lumMod val="75000"/>
                    <a:lumOff val="25000"/>
                  </a:schemeClr>
                </a:solidFill>
                <a:latin typeface="方正兰亭黑简体" panose="02000000000000000000" pitchFamily="2" charset="-122"/>
                <a:ea typeface="方正兰亭黑简体" panose="02000000000000000000" pitchFamily="2" charset="-122"/>
              </a:rPr>
              <a:t>录制音频</a:t>
            </a:r>
          </a:p>
        </p:txBody>
      </p:sp>
      <p:sp>
        <p:nvSpPr>
          <p:cNvPr id="6" name="矩形: 圆角 3"/>
          <p:cNvSpPr/>
          <p:nvPr/>
        </p:nvSpPr>
        <p:spPr>
          <a:xfrm rot="2700000">
            <a:off x="1905691" y="143160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42059" y="1865129"/>
            <a:ext cx="7816592" cy="4392796"/>
          </a:xfrm>
          <a:prstGeom prst="rect">
            <a:avLst/>
          </a:prstGeom>
        </p:spPr>
      </p:pic>
      <p:sp>
        <p:nvSpPr>
          <p:cNvPr id="15" name="平行四边形 14"/>
          <p:cNvSpPr/>
          <p:nvPr/>
        </p:nvSpPr>
        <p:spPr>
          <a:xfrm>
            <a:off x="5286376" y="5614988"/>
            <a:ext cx="1900238" cy="485774"/>
          </a:xfrm>
          <a:prstGeom prst="parallelogram">
            <a:avLst>
              <a:gd name="adj" fmla="val 15698"/>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a:blip r:embed="rId8"/>
          <a:stretch>
            <a:fillRect/>
          </a:stretch>
        </p:blipFill>
        <p:spPr>
          <a:xfrm>
            <a:off x="4048756" y="1801524"/>
            <a:ext cx="7971793" cy="4481945"/>
          </a:xfrm>
          <a:prstGeom prst="rect">
            <a:avLst/>
          </a:prstGeom>
        </p:spPr>
      </p:pic>
      <p:sp>
        <p:nvSpPr>
          <p:cNvPr id="19" name="矩形 18"/>
          <p:cNvSpPr/>
          <p:nvPr/>
        </p:nvSpPr>
        <p:spPr>
          <a:xfrm>
            <a:off x="11430001" y="3128963"/>
            <a:ext cx="604838" cy="64293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9"/>
          <a:stretch>
            <a:fillRect/>
          </a:stretch>
        </p:blipFill>
        <p:spPr>
          <a:xfrm>
            <a:off x="4042494" y="1873403"/>
            <a:ext cx="7940957" cy="4446002"/>
          </a:xfrm>
          <a:prstGeom prst="rect">
            <a:avLst/>
          </a:prstGeom>
        </p:spPr>
      </p:pic>
      <p:sp>
        <p:nvSpPr>
          <p:cNvPr id="22" name="矩形 21"/>
          <p:cNvSpPr/>
          <p:nvPr/>
        </p:nvSpPr>
        <p:spPr>
          <a:xfrm>
            <a:off x="9282545" y="2230582"/>
            <a:ext cx="2660073" cy="229985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云形标注 8">
            <a:extLst>
              <a:ext uri="{FF2B5EF4-FFF2-40B4-BE49-F238E27FC236}">
                <a16:creationId xmlns="" xmlns:a16="http://schemas.microsoft.com/office/drawing/2014/main" id="{B61A7ADC-4182-4F52-9906-D7F0FFDA2664}"/>
              </a:ext>
            </a:extLst>
          </p:cNvPr>
          <p:cNvSpPr/>
          <p:nvPr/>
        </p:nvSpPr>
        <p:spPr>
          <a:xfrm>
            <a:off x="7186614" y="96663"/>
            <a:ext cx="3951969" cy="1679317"/>
          </a:xfrm>
          <a:prstGeom prst="cloudCallout">
            <a:avLst>
              <a:gd name="adj1" fmla="val -61150"/>
              <a:gd name="adj2" fmla="val 28874"/>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600" dirty="0" smtClean="0">
                <a:solidFill>
                  <a:schemeClr val="tx1"/>
                </a:solidFill>
                <a:latin typeface="方正兰亭黑简体" panose="02000000000000000000" pitchFamily="2" charset="-122"/>
                <a:ea typeface="方正兰亭黑简体" panose="02000000000000000000" pitchFamily="2" charset="-122"/>
              </a:rPr>
              <a:t>想一想，我要怎么录制音频呢？</a:t>
            </a:r>
            <a:endParaRPr lang="zh-CN" altLang="en-US" sz="2600" dirty="0">
              <a:solidFill>
                <a:schemeClr val="tx1"/>
              </a:solidFill>
              <a:latin typeface="方正兰亭黑简体" panose="02000000000000000000" pitchFamily="2" charset="-122"/>
              <a:ea typeface="方正兰亭黑简体" panose="02000000000000000000" pitchFamily="2" charset="-122"/>
            </a:endParaRP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par>
                                <p:cTn id="19" presetID="2" presetClass="entr" presetSubtype="2" fill="hold" grpId="0" nodeType="withEffect">
                                  <p:stCondLst>
                                    <p:cond delay="50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fill="hold"/>
                                        <p:tgtEl>
                                          <p:spTgt spid="24"/>
                                        </p:tgtEl>
                                        <p:attrNameLst>
                                          <p:attrName>ppt_x</p:attrName>
                                        </p:attrNameLst>
                                      </p:cBhvr>
                                      <p:tavLst>
                                        <p:tav tm="0">
                                          <p:val>
                                            <p:strVal val="1+#ppt_w/2"/>
                                          </p:val>
                                        </p:tav>
                                        <p:tav tm="100000">
                                          <p:val>
                                            <p:strVal val="#ppt_x"/>
                                          </p:val>
                                        </p:tav>
                                      </p:tavLst>
                                    </p:anim>
                                    <p:anim calcmode="lin" valueType="num">
                                      <p:cBhvr additive="base">
                                        <p:cTn id="22" dur="500" fill="hold"/>
                                        <p:tgtEl>
                                          <p:spTgt spid="24"/>
                                        </p:tgtEl>
                                        <p:attrNameLst>
                                          <p:attrName>ppt_y</p:attrName>
                                        </p:attrNameLst>
                                      </p:cBhvr>
                                      <p:tavLst>
                                        <p:tav tm="0">
                                          <p:val>
                                            <p:strVal val="#ppt_y"/>
                                          </p:val>
                                        </p:tav>
                                        <p:tav tm="100000">
                                          <p:val>
                                            <p:strVal val="#ppt_y"/>
                                          </p:val>
                                        </p:tav>
                                      </p:tavLst>
                                    </p:anim>
                                  </p:childTnLst>
                                </p:cTn>
                              </p:par>
                              <p:par>
                                <p:cTn id="23" presetID="2" presetClass="entr" presetSubtype="4" fill="hold" grpId="0" nodeType="withEffect">
                                  <p:stCondLst>
                                    <p:cond delay="50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4">
                                            <p:txEl>
                                              <p:pRg st="0" end="0"/>
                                            </p:txEl>
                                          </p:spTgt>
                                        </p:tgtEl>
                                        <p:attrNameLst>
                                          <p:attrName>style.visibility</p:attrName>
                                        </p:attrNameLst>
                                      </p:cBhvr>
                                      <p:to>
                                        <p:strVal val="visible"/>
                                      </p:to>
                                    </p:set>
                                    <p:anim calcmode="lin" valueType="num">
                                      <p:cBhvr additive="base">
                                        <p:cTn id="31"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4">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ppt_x"/>
                                          </p:val>
                                        </p:tav>
                                        <p:tav tm="100000">
                                          <p:val>
                                            <p:strVal val="#ppt_x"/>
                                          </p:val>
                                        </p:tav>
                                      </p:tavLst>
                                    </p:anim>
                                    <p:anim calcmode="lin" valueType="num">
                                      <p:cBhvr additive="base">
                                        <p:cTn id="36" dur="500" fill="hold"/>
                                        <p:tgtEl>
                                          <p:spTgt spid="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4">
                                            <p:txEl>
                                              <p:pRg st="1" end="1"/>
                                            </p:txEl>
                                          </p:spTgt>
                                        </p:tgtEl>
                                        <p:attrNameLst>
                                          <p:attrName>style.visibility</p:attrName>
                                        </p:attrNameLst>
                                      </p:cBhvr>
                                      <p:to>
                                        <p:strVal val="visible"/>
                                      </p:to>
                                    </p:set>
                                    <p:anim calcmode="lin" valueType="num">
                                      <p:cBhvr additive="base">
                                        <p:cTn id="43" dur="500" fill="hold"/>
                                        <p:tgtEl>
                                          <p:spTgt spid="24">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500" fill="hold"/>
                                        <p:tgtEl>
                                          <p:spTgt spid="18"/>
                                        </p:tgtEl>
                                        <p:attrNameLst>
                                          <p:attrName>ppt_x</p:attrName>
                                        </p:attrNameLst>
                                      </p:cBhvr>
                                      <p:tavLst>
                                        <p:tav tm="0">
                                          <p:val>
                                            <p:strVal val="#ppt_x"/>
                                          </p:val>
                                        </p:tav>
                                        <p:tav tm="100000">
                                          <p:val>
                                            <p:strVal val="#ppt_x"/>
                                          </p:val>
                                        </p:tav>
                                      </p:tavLst>
                                    </p:anim>
                                    <p:anim calcmode="lin" valueType="num">
                                      <p:cBhvr additive="base">
                                        <p:cTn id="50" dur="500" fill="hold"/>
                                        <p:tgtEl>
                                          <p:spTgt spid="18"/>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additive="base">
                                        <p:cTn id="53" dur="500" fill="hold"/>
                                        <p:tgtEl>
                                          <p:spTgt spid="19"/>
                                        </p:tgtEl>
                                        <p:attrNameLst>
                                          <p:attrName>ppt_x</p:attrName>
                                        </p:attrNameLst>
                                      </p:cBhvr>
                                      <p:tavLst>
                                        <p:tav tm="0">
                                          <p:val>
                                            <p:strVal val="#ppt_x"/>
                                          </p:val>
                                        </p:tav>
                                        <p:tav tm="100000">
                                          <p:val>
                                            <p:strVal val="#ppt_x"/>
                                          </p:val>
                                        </p:tav>
                                      </p:tavLst>
                                    </p:anim>
                                    <p:anim calcmode="lin" valueType="num">
                                      <p:cBhvr additive="base">
                                        <p:cTn id="54" dur="500" fill="hold"/>
                                        <p:tgtEl>
                                          <p:spTgt spid="1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24">
                                            <p:txEl>
                                              <p:pRg st="2" end="2"/>
                                            </p:txEl>
                                          </p:spTgt>
                                        </p:tgtEl>
                                        <p:attrNameLst>
                                          <p:attrName>style.visibility</p:attrName>
                                        </p:attrNameLst>
                                      </p:cBhvr>
                                      <p:to>
                                        <p:strVal val="visible"/>
                                      </p:to>
                                    </p:set>
                                    <p:anim calcmode="lin" valueType="num">
                                      <p:cBhvr additive="base">
                                        <p:cTn id="57" dur="500" fill="hold"/>
                                        <p:tgtEl>
                                          <p:spTgt spid="24">
                                            <p:txEl>
                                              <p:pRg st="2" end="2"/>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2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fill="hold"/>
                                        <p:tgtEl>
                                          <p:spTgt spid="16"/>
                                        </p:tgtEl>
                                        <p:attrNameLst>
                                          <p:attrName>ppt_x</p:attrName>
                                        </p:attrNameLst>
                                      </p:cBhvr>
                                      <p:tavLst>
                                        <p:tav tm="0">
                                          <p:val>
                                            <p:strVal val="#ppt_x"/>
                                          </p:val>
                                        </p:tav>
                                        <p:tav tm="100000">
                                          <p:val>
                                            <p:strVal val="#ppt_x"/>
                                          </p:val>
                                        </p:tav>
                                      </p:tavLst>
                                    </p:anim>
                                    <p:anim calcmode="lin" valueType="num">
                                      <p:cBhvr additive="base">
                                        <p:cTn id="64" dur="500" fill="hold"/>
                                        <p:tgtEl>
                                          <p:spTgt spid="16"/>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24">
                                            <p:txEl>
                                              <p:pRg st="3" end="3"/>
                                            </p:txEl>
                                          </p:spTgt>
                                        </p:tgtEl>
                                        <p:attrNameLst>
                                          <p:attrName>style.visibility</p:attrName>
                                        </p:attrNameLst>
                                      </p:cBhvr>
                                      <p:to>
                                        <p:strVal val="visible"/>
                                      </p:to>
                                    </p:set>
                                    <p:anim calcmode="lin" valueType="num">
                                      <p:cBhvr additive="base">
                                        <p:cTn id="71" dur="500" fill="hold"/>
                                        <p:tgtEl>
                                          <p:spTgt spid="24">
                                            <p:txEl>
                                              <p:pRg st="3" end="3"/>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2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4" grpId="0" animBg="1"/>
      <p:bldP spid="3" grpId="0"/>
      <p:bldP spid="6" grpId="0" animBg="1"/>
      <p:bldP spid="15" grpId="0" animBg="1"/>
      <p:bldP spid="19" grpId="0" animBg="1"/>
      <p:bldP spid="22" grpId="0" animBg="1"/>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449435" y="-283845"/>
            <a:ext cx="3105785" cy="354139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04165" y="1431295"/>
            <a:ext cx="4806315" cy="572452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64508" y="2864139"/>
            <a:ext cx="4723765" cy="433387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14" name="TextBox 29"/>
          <p:cNvSpPr txBox="1"/>
          <p:nvPr/>
        </p:nvSpPr>
        <p:spPr>
          <a:xfrm>
            <a:off x="1738827" y="381902"/>
            <a:ext cx="9399756"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编程模块</a:t>
            </a:r>
            <a:endParaRPr lang="en-US" altLang="zh-CN" sz="5400" b="1" dirty="0">
              <a:solidFill>
                <a:srgbClr val="3D85F9"/>
              </a:solidFill>
              <a:latin typeface="汉仪雅酷黑 65W" panose="020B0604020202020204" pitchFamily="34" charset="-122"/>
              <a:ea typeface="汉仪雅酷黑 65W" panose="020B0604020202020204" pitchFamily="34" charset="-122"/>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t>12</a:t>
            </a:fld>
            <a:endParaRPr lang="zh-CN" altLang="en-US"/>
          </a:p>
        </p:txBody>
      </p:sp>
      <p:sp>
        <p:nvSpPr>
          <p:cNvPr id="3" name="文本框 2"/>
          <p:cNvSpPr txBox="1"/>
          <p:nvPr/>
        </p:nvSpPr>
        <p:spPr>
          <a:xfrm>
            <a:off x="2271077" y="1319213"/>
            <a:ext cx="7510145" cy="584775"/>
          </a:xfrm>
          <a:prstGeom prst="rect">
            <a:avLst/>
          </a:prstGeom>
          <a:noFill/>
        </p:spPr>
        <p:txBody>
          <a:bodyPr wrap="square" rtlCol="0">
            <a:spAutoFit/>
          </a:bodyPr>
          <a:lstStyle/>
          <a:p>
            <a:r>
              <a:rPr lang="zh-CN" altLang="en-US" sz="3200" dirty="0">
                <a:solidFill>
                  <a:schemeClr val="tx1">
                    <a:lumMod val="75000"/>
                    <a:lumOff val="25000"/>
                  </a:schemeClr>
                </a:solidFill>
                <a:latin typeface="方正兰亭黑简体" panose="02000000000000000000" pitchFamily="2" charset="-122"/>
                <a:ea typeface="方正兰亭黑简体" panose="02000000000000000000" pitchFamily="2" charset="-122"/>
              </a:rPr>
              <a:t>选择自定义的音频</a:t>
            </a:r>
          </a:p>
        </p:txBody>
      </p:sp>
      <p:sp>
        <p:nvSpPr>
          <p:cNvPr id="6" name="矩形: 圆角 3"/>
          <p:cNvSpPr/>
          <p:nvPr/>
        </p:nvSpPr>
        <p:spPr>
          <a:xfrm rot="2700000">
            <a:off x="1905691" y="143160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7">
            <a:extLst>
              <a:ext uri="{BEBA8EAE-BF5A-486C-A8C5-ECC9F3942E4B}">
                <a14:imgProps xmlns:a14="http://schemas.microsoft.com/office/drawing/2010/main">
                  <a14:imgLayer r:embed="rId8">
                    <a14:imgEffect>
                      <a14:backgroundRemoval t="0" b="100000" l="0" r="99367"/>
                    </a14:imgEffect>
                  </a14:imgLayer>
                </a14:imgProps>
              </a:ext>
            </a:extLst>
          </a:blip>
          <a:stretch>
            <a:fillRect/>
          </a:stretch>
        </p:blipFill>
        <p:spPr>
          <a:xfrm>
            <a:off x="7201333" y="2448437"/>
            <a:ext cx="4714875" cy="1350304"/>
          </a:xfrm>
          <a:prstGeom prst="rect">
            <a:avLst/>
          </a:prstGeom>
        </p:spPr>
      </p:pic>
      <p:pic>
        <p:nvPicPr>
          <p:cNvPr id="5" name="图片 4"/>
          <p:cNvPicPr>
            <a:picLocks noChangeAspect="1"/>
          </p:cNvPicPr>
          <p:nvPr/>
        </p:nvPicPr>
        <p:blipFill>
          <a:blip r:embed="rId9"/>
          <a:stretch>
            <a:fillRect/>
          </a:stretch>
        </p:blipFill>
        <p:spPr>
          <a:xfrm>
            <a:off x="614363" y="2411649"/>
            <a:ext cx="5760000" cy="3122243"/>
          </a:xfrm>
          <a:prstGeom prst="rect">
            <a:avLst/>
          </a:prstGeom>
        </p:spPr>
      </p:pic>
      <p:pic>
        <p:nvPicPr>
          <p:cNvPr id="7" name="图片 6"/>
          <p:cNvPicPr>
            <a:picLocks noChangeAspect="1"/>
          </p:cNvPicPr>
          <p:nvPr/>
        </p:nvPicPr>
        <p:blipFill>
          <a:blip r:embed="rId10"/>
          <a:stretch>
            <a:fillRect/>
          </a:stretch>
        </p:blipFill>
        <p:spPr>
          <a:xfrm>
            <a:off x="609598" y="2409826"/>
            <a:ext cx="5760000" cy="3133723"/>
          </a:xfrm>
          <a:prstGeom prst="rect">
            <a:avLst/>
          </a:prstGeom>
        </p:spPr>
      </p:pic>
      <p:sp>
        <p:nvSpPr>
          <p:cNvPr id="19" name="矩形 18"/>
          <p:cNvSpPr/>
          <p:nvPr/>
        </p:nvSpPr>
        <p:spPr>
          <a:xfrm>
            <a:off x="3895725" y="3386138"/>
            <a:ext cx="2128838" cy="7715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11"/>
          <a:stretch>
            <a:fillRect/>
          </a:stretch>
        </p:blipFill>
        <p:spPr>
          <a:xfrm>
            <a:off x="603972" y="2043118"/>
            <a:ext cx="5760000" cy="4609799"/>
          </a:xfrm>
          <a:prstGeom prst="rect">
            <a:avLst/>
          </a:prstGeom>
        </p:spPr>
      </p:pic>
      <p:pic>
        <p:nvPicPr>
          <p:cNvPr id="11" name="图片 10"/>
          <p:cNvPicPr>
            <a:picLocks noChangeAspect="1"/>
          </p:cNvPicPr>
          <p:nvPr/>
        </p:nvPicPr>
        <p:blipFill>
          <a:blip r:embed="rId12"/>
          <a:stretch>
            <a:fillRect/>
          </a:stretch>
        </p:blipFill>
        <p:spPr>
          <a:xfrm>
            <a:off x="583836" y="1874774"/>
            <a:ext cx="5855063" cy="4983226"/>
          </a:xfrm>
          <a:prstGeom prst="rect">
            <a:avLst/>
          </a:prstGeom>
        </p:spPr>
      </p:pic>
      <p:pic>
        <p:nvPicPr>
          <p:cNvPr id="16" name="图片 15"/>
          <p:cNvPicPr>
            <a:picLocks noChangeAspect="1"/>
          </p:cNvPicPr>
          <p:nvPr/>
        </p:nvPicPr>
        <p:blipFill>
          <a:blip r:embed="rId13">
            <a:extLst>
              <a:ext uri="{BEBA8EAE-BF5A-486C-A8C5-ECC9F3942E4B}">
                <a14:imgProps xmlns:a14="http://schemas.microsoft.com/office/drawing/2010/main">
                  <a14:imgLayer r:embed="rId14">
                    <a14:imgEffect>
                      <a14:backgroundRemoval t="5634" b="96714" l="4343" r="98400"/>
                    </a14:imgEffect>
                  </a14:imgLayer>
                </a14:imgProps>
              </a:ext>
            </a:extLst>
          </a:blip>
          <a:stretch>
            <a:fillRect/>
          </a:stretch>
        </p:blipFill>
        <p:spPr>
          <a:xfrm>
            <a:off x="6948487" y="4230761"/>
            <a:ext cx="5243513" cy="1276420"/>
          </a:xfrm>
          <a:prstGeom prst="rect">
            <a:avLst/>
          </a:prstGeom>
        </p:spPr>
      </p:pic>
      <p:sp>
        <p:nvSpPr>
          <p:cNvPr id="21" name="右箭头 20"/>
          <p:cNvSpPr/>
          <p:nvPr/>
        </p:nvSpPr>
        <p:spPr>
          <a:xfrm rot="5400000">
            <a:off x="9268687" y="3567548"/>
            <a:ext cx="824346" cy="782781"/>
          </a:xfrm>
          <a:prstGeom prst="right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76922918"/>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2" presetClass="entr" presetSubtype="4"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50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ppt_x"/>
                                          </p:val>
                                        </p:tav>
                                        <p:tav tm="100000">
                                          <p:val>
                                            <p:strVal val="#ppt_x"/>
                                          </p:val>
                                        </p:tav>
                                      </p:tavLst>
                                    </p:anim>
                                    <p:anim calcmode="lin" valueType="num">
                                      <p:cBhvr additive="base">
                                        <p:cTn id="34" dur="500" fill="hold"/>
                                        <p:tgtEl>
                                          <p:spTgt spid="7"/>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1000"/>
                                        <p:tgtEl>
                                          <p:spTgt spid="21"/>
                                        </p:tgtEl>
                                      </p:cBhvr>
                                    </p:animEffect>
                                    <p:anim calcmode="lin" valueType="num">
                                      <p:cBhvr>
                                        <p:cTn id="50" dur="1000" fill="hold"/>
                                        <p:tgtEl>
                                          <p:spTgt spid="21"/>
                                        </p:tgtEl>
                                        <p:attrNameLst>
                                          <p:attrName>ppt_x</p:attrName>
                                        </p:attrNameLst>
                                      </p:cBhvr>
                                      <p:tavLst>
                                        <p:tav tm="0">
                                          <p:val>
                                            <p:strVal val="#ppt_x"/>
                                          </p:val>
                                        </p:tav>
                                        <p:tav tm="100000">
                                          <p:val>
                                            <p:strVal val="#ppt_x"/>
                                          </p:val>
                                        </p:tav>
                                      </p:tavLst>
                                    </p:anim>
                                    <p:anim calcmode="lin" valueType="num">
                                      <p:cBhvr>
                                        <p:cTn id="51"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 calcmode="lin" valueType="num">
                                      <p:cBhvr additive="base">
                                        <p:cTn id="56" dur="500" fill="hold"/>
                                        <p:tgtEl>
                                          <p:spTgt spid="11"/>
                                        </p:tgtEl>
                                        <p:attrNameLst>
                                          <p:attrName>ppt_x</p:attrName>
                                        </p:attrNameLst>
                                      </p:cBhvr>
                                      <p:tavLst>
                                        <p:tav tm="0">
                                          <p:val>
                                            <p:strVal val="#ppt_x"/>
                                          </p:val>
                                        </p:tav>
                                        <p:tav tm="100000">
                                          <p:val>
                                            <p:strVal val="#ppt_x"/>
                                          </p:val>
                                        </p:tav>
                                      </p:tavLst>
                                    </p:anim>
                                    <p:anim calcmode="lin" valueType="num">
                                      <p:cBhvr additive="base">
                                        <p:cTn id="57" dur="500" fill="hold"/>
                                        <p:tgtEl>
                                          <p:spTgt spid="11"/>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16"/>
                                        </p:tgtEl>
                                        <p:attrNameLst>
                                          <p:attrName>style.visibility</p:attrName>
                                        </p:attrNameLst>
                                      </p:cBhvr>
                                      <p:to>
                                        <p:strVal val="visible"/>
                                      </p:to>
                                    </p:set>
                                    <p:anim calcmode="lin" valueType="num">
                                      <p:cBhvr additive="base">
                                        <p:cTn id="60" dur="500" fill="hold"/>
                                        <p:tgtEl>
                                          <p:spTgt spid="16"/>
                                        </p:tgtEl>
                                        <p:attrNameLst>
                                          <p:attrName>ppt_x</p:attrName>
                                        </p:attrNameLst>
                                      </p:cBhvr>
                                      <p:tavLst>
                                        <p:tav tm="0">
                                          <p:val>
                                            <p:strVal val="#ppt_x"/>
                                          </p:val>
                                        </p:tav>
                                        <p:tav tm="100000">
                                          <p:val>
                                            <p:strVal val="#ppt_x"/>
                                          </p:val>
                                        </p:tav>
                                      </p:tavLst>
                                    </p:anim>
                                    <p:anim calcmode="lin" valueType="num">
                                      <p:cBhvr additive="base">
                                        <p:cTn id="61"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6" grpId="0" animBg="1"/>
      <p:bldP spid="19" grpId="0" animBg="1"/>
      <p:bldP spid="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矩形 220"/>
          <p:cNvSpPr/>
          <p:nvPr/>
        </p:nvSpPr>
        <p:spPr>
          <a:xfrm>
            <a:off x="-1837" y="1429339"/>
            <a:ext cx="12192000" cy="3267051"/>
          </a:xfrm>
          <a:prstGeom prst="rect">
            <a:avLst/>
          </a:prstGeom>
          <a:solidFill>
            <a:srgbClr val="61A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solidFill>
                  <a:schemeClr val="bg1"/>
                </a:solidFill>
              </a:rPr>
              <a:t>13</a:t>
            </a:fld>
            <a:endParaRPr lang="zh-CN" altLang="en-US">
              <a:solidFill>
                <a:schemeClr val="bg1"/>
              </a:solidFill>
            </a:endParaRPr>
          </a:p>
        </p:txBody>
      </p:sp>
      <p:sp>
        <p:nvSpPr>
          <p:cNvPr id="2" name="矩形 1"/>
          <p:cNvSpPr/>
          <p:nvPr/>
        </p:nvSpPr>
        <p:spPr>
          <a:xfrm>
            <a:off x="6112374" y="1930357"/>
            <a:ext cx="6077789" cy="138747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US" sz="5000" kern="100" dirty="0">
                <a:solidFill>
                  <a:srgbClr val="3D85F9"/>
                </a:solidFill>
                <a:latin typeface="汉仪雅酷黑 65W" panose="020B0604020202020204" pitchFamily="34" charset="-122"/>
                <a:ea typeface="汉仪雅酷黑 65W" panose="020B0604020202020204" pitchFamily="34" charset="-122"/>
                <a:cs typeface="Open Sans" panose="020B0606030504020204" pitchFamily="34" charset="0"/>
                <a:sym typeface="+mn-ea"/>
              </a:rPr>
              <a:t>实践任务</a:t>
            </a:r>
            <a:endParaRPr lang="en-US" altLang="zh-CN" sz="5000" kern="100" dirty="0">
              <a:solidFill>
                <a:srgbClr val="3D85F9"/>
              </a:solidFill>
              <a:latin typeface="汉仪雅酷黑 65W" panose="020B0604020202020204" pitchFamily="34" charset="-122"/>
              <a:ea typeface="汉仪雅酷黑 65W" panose="020B0604020202020204" pitchFamily="34" charset="-122"/>
              <a:cs typeface="Open Sans" panose="020B0606030504020204" pitchFamily="34" charset="0"/>
              <a:sym typeface="+mn-ea"/>
            </a:endParaRPr>
          </a:p>
        </p:txBody>
      </p:sp>
      <p:sp>
        <p:nvSpPr>
          <p:cNvPr id="3" name="椭圆 2"/>
          <p:cNvSpPr/>
          <p:nvPr/>
        </p:nvSpPr>
        <p:spPr>
          <a:xfrm>
            <a:off x="5426725" y="1930358"/>
            <a:ext cx="1387473" cy="1387473"/>
          </a:xfrm>
          <a:prstGeom prst="ellipse">
            <a:avLst/>
          </a:prstGeom>
          <a:solidFill>
            <a:srgbClr val="3D8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0" dirty="0">
                <a:latin typeface="Open Sans" panose="020B0606030504020204" pitchFamily="34" charset="0"/>
                <a:ea typeface="Open Sans" panose="020B0606030504020204" pitchFamily="34" charset="0"/>
                <a:cs typeface="Open Sans" panose="020B0606030504020204" pitchFamily="34" charset="0"/>
              </a:rPr>
              <a:t>3</a:t>
            </a:r>
            <a:endParaRPr lang="zh-CN" altLang="en-US" sz="7000" dirty="0">
              <a:latin typeface="Open Sans" panose="020B0606030504020204" pitchFamily="34" charset="0"/>
              <a:cs typeface="Open Sans" panose="020B0606030504020204" pitchFamily="34" charset="0"/>
            </a:endParaRPr>
          </a:p>
        </p:txBody>
      </p:sp>
      <p:grpSp>
        <p:nvGrpSpPr>
          <p:cNvPr id="82" name="组合 8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1639542" y="3519460"/>
            <a:ext cx="3909307" cy="2924906"/>
            <a:chOff x="3024188" y="1133475"/>
            <a:chExt cx="6140450" cy="4594225"/>
          </a:xfrm>
        </p:grpSpPr>
        <p:sp>
          <p:nvSpPr>
            <p:cNvPr id="83" name="îṣḻiḍè"/>
            <p:cNvSpPr/>
            <p:nvPr/>
          </p:nvSpPr>
          <p:spPr bwMode="auto">
            <a:xfrm>
              <a:off x="6015039" y="1423988"/>
              <a:ext cx="481013" cy="479425"/>
            </a:xfrm>
            <a:custGeom>
              <a:avLst/>
              <a:gdLst>
                <a:gd name="T0" fmla="*/ 129 w 157"/>
                <a:gd name="T1" fmla="*/ 15 h 156"/>
                <a:gd name="T2" fmla="*/ 107 w 157"/>
                <a:gd name="T3" fmla="*/ 3 h 156"/>
                <a:gd name="T4" fmla="*/ 96 w 157"/>
                <a:gd name="T5" fmla="*/ 24 h 156"/>
                <a:gd name="T6" fmla="*/ 77 w 157"/>
                <a:gd name="T7" fmla="*/ 22 h 156"/>
                <a:gd name="T8" fmla="*/ 71 w 157"/>
                <a:gd name="T9" fmla="*/ 0 h 156"/>
                <a:gd name="T10" fmla="*/ 47 w 157"/>
                <a:gd name="T11" fmla="*/ 7 h 156"/>
                <a:gd name="T12" fmla="*/ 53 w 157"/>
                <a:gd name="T13" fmla="*/ 28 h 156"/>
                <a:gd name="T14" fmla="*/ 35 w 157"/>
                <a:gd name="T15" fmla="*/ 42 h 156"/>
                <a:gd name="T16" fmla="*/ 14 w 157"/>
                <a:gd name="T17" fmla="*/ 31 h 156"/>
                <a:gd name="T18" fmla="*/ 3 w 157"/>
                <a:gd name="T19" fmla="*/ 53 h 156"/>
                <a:gd name="T20" fmla="*/ 24 w 157"/>
                <a:gd name="T21" fmla="*/ 65 h 156"/>
                <a:gd name="T22" fmla="*/ 22 w 157"/>
                <a:gd name="T23" fmla="*/ 80 h 156"/>
                <a:gd name="T24" fmla="*/ 0 w 157"/>
                <a:gd name="T25" fmla="*/ 86 h 156"/>
                <a:gd name="T26" fmla="*/ 7 w 157"/>
                <a:gd name="T27" fmla="*/ 110 h 156"/>
                <a:gd name="T28" fmla="*/ 29 w 157"/>
                <a:gd name="T29" fmla="*/ 104 h 156"/>
                <a:gd name="T30" fmla="*/ 43 w 157"/>
                <a:gd name="T31" fmla="*/ 122 h 156"/>
                <a:gd name="T32" fmla="*/ 33 w 157"/>
                <a:gd name="T33" fmla="*/ 140 h 156"/>
                <a:gd name="T34" fmla="*/ 55 w 157"/>
                <a:gd name="T35" fmla="*/ 152 h 156"/>
                <a:gd name="T36" fmla="*/ 65 w 157"/>
                <a:gd name="T37" fmla="*/ 133 h 156"/>
                <a:gd name="T38" fmla="*/ 85 w 157"/>
                <a:gd name="T39" fmla="*/ 135 h 156"/>
                <a:gd name="T40" fmla="*/ 91 w 157"/>
                <a:gd name="T41" fmla="*/ 156 h 156"/>
                <a:gd name="T42" fmla="*/ 115 w 157"/>
                <a:gd name="T43" fmla="*/ 148 h 156"/>
                <a:gd name="T44" fmla="*/ 109 w 157"/>
                <a:gd name="T45" fmla="*/ 126 h 156"/>
                <a:gd name="T46" fmla="*/ 124 w 157"/>
                <a:gd name="T47" fmla="*/ 112 h 156"/>
                <a:gd name="T48" fmla="*/ 145 w 157"/>
                <a:gd name="T49" fmla="*/ 123 h 156"/>
                <a:gd name="T50" fmla="*/ 157 w 157"/>
                <a:gd name="T51" fmla="*/ 101 h 156"/>
                <a:gd name="T52" fmla="*/ 135 w 157"/>
                <a:gd name="T53" fmla="*/ 89 h 156"/>
                <a:gd name="T54" fmla="*/ 135 w 157"/>
                <a:gd name="T55" fmla="*/ 72 h 156"/>
                <a:gd name="T56" fmla="*/ 156 w 157"/>
                <a:gd name="T57" fmla="*/ 66 h 156"/>
                <a:gd name="T58" fmla="*/ 149 w 157"/>
                <a:gd name="T59" fmla="*/ 42 h 156"/>
                <a:gd name="T60" fmla="*/ 127 w 157"/>
                <a:gd name="T61" fmla="*/ 48 h 156"/>
                <a:gd name="T62" fmla="*/ 117 w 157"/>
                <a:gd name="T63" fmla="*/ 37 h 156"/>
                <a:gd name="T64" fmla="*/ 129 w 157"/>
                <a:gd name="T65" fmla="*/ 15 h 156"/>
                <a:gd name="T66" fmla="*/ 101 w 157"/>
                <a:gd name="T67" fmla="*/ 72 h 156"/>
                <a:gd name="T68" fmla="*/ 85 w 157"/>
                <a:gd name="T69" fmla="*/ 100 h 156"/>
                <a:gd name="T70" fmla="*/ 57 w 157"/>
                <a:gd name="T71" fmla="*/ 85 h 156"/>
                <a:gd name="T72" fmla="*/ 72 w 157"/>
                <a:gd name="T73" fmla="*/ 56 h 156"/>
                <a:gd name="T74" fmla="*/ 101 w 157"/>
                <a:gd name="T75" fmla="*/ 7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56">
                  <a:moveTo>
                    <a:pt x="129" y="15"/>
                  </a:moveTo>
                  <a:cubicBezTo>
                    <a:pt x="107" y="3"/>
                    <a:pt x="107" y="3"/>
                    <a:pt x="107" y="3"/>
                  </a:cubicBezTo>
                  <a:cubicBezTo>
                    <a:pt x="96" y="24"/>
                    <a:pt x="96" y="24"/>
                    <a:pt x="96" y="24"/>
                  </a:cubicBezTo>
                  <a:cubicBezTo>
                    <a:pt x="90" y="22"/>
                    <a:pt x="84" y="21"/>
                    <a:pt x="77" y="22"/>
                  </a:cubicBezTo>
                  <a:cubicBezTo>
                    <a:pt x="71" y="0"/>
                    <a:pt x="71" y="0"/>
                    <a:pt x="71" y="0"/>
                  </a:cubicBezTo>
                  <a:cubicBezTo>
                    <a:pt x="47" y="7"/>
                    <a:pt x="47" y="7"/>
                    <a:pt x="47" y="7"/>
                  </a:cubicBezTo>
                  <a:cubicBezTo>
                    <a:pt x="53" y="28"/>
                    <a:pt x="53" y="28"/>
                    <a:pt x="53" y="28"/>
                  </a:cubicBezTo>
                  <a:cubicBezTo>
                    <a:pt x="46" y="31"/>
                    <a:pt x="40" y="36"/>
                    <a:pt x="35" y="42"/>
                  </a:cubicBezTo>
                  <a:cubicBezTo>
                    <a:pt x="14" y="31"/>
                    <a:pt x="14" y="31"/>
                    <a:pt x="14" y="31"/>
                  </a:cubicBezTo>
                  <a:cubicBezTo>
                    <a:pt x="3" y="53"/>
                    <a:pt x="3" y="53"/>
                    <a:pt x="3" y="53"/>
                  </a:cubicBezTo>
                  <a:cubicBezTo>
                    <a:pt x="24" y="65"/>
                    <a:pt x="24" y="65"/>
                    <a:pt x="24" y="65"/>
                  </a:cubicBezTo>
                  <a:cubicBezTo>
                    <a:pt x="23" y="69"/>
                    <a:pt x="22" y="75"/>
                    <a:pt x="22" y="80"/>
                  </a:cubicBezTo>
                  <a:cubicBezTo>
                    <a:pt x="0" y="86"/>
                    <a:pt x="0" y="86"/>
                    <a:pt x="0" y="86"/>
                  </a:cubicBezTo>
                  <a:cubicBezTo>
                    <a:pt x="7" y="110"/>
                    <a:pt x="7" y="110"/>
                    <a:pt x="7" y="110"/>
                  </a:cubicBezTo>
                  <a:cubicBezTo>
                    <a:pt x="29" y="104"/>
                    <a:pt x="29" y="104"/>
                    <a:pt x="29" y="104"/>
                  </a:cubicBezTo>
                  <a:cubicBezTo>
                    <a:pt x="32" y="111"/>
                    <a:pt x="37" y="117"/>
                    <a:pt x="43" y="122"/>
                  </a:cubicBezTo>
                  <a:cubicBezTo>
                    <a:pt x="33" y="140"/>
                    <a:pt x="33" y="140"/>
                    <a:pt x="33" y="140"/>
                  </a:cubicBezTo>
                  <a:cubicBezTo>
                    <a:pt x="55" y="152"/>
                    <a:pt x="55" y="152"/>
                    <a:pt x="55" y="152"/>
                  </a:cubicBezTo>
                  <a:cubicBezTo>
                    <a:pt x="65" y="133"/>
                    <a:pt x="65" y="133"/>
                    <a:pt x="65" y="133"/>
                  </a:cubicBezTo>
                  <a:cubicBezTo>
                    <a:pt x="71" y="135"/>
                    <a:pt x="78" y="135"/>
                    <a:pt x="85" y="135"/>
                  </a:cubicBezTo>
                  <a:cubicBezTo>
                    <a:pt x="91" y="156"/>
                    <a:pt x="91" y="156"/>
                    <a:pt x="91" y="156"/>
                  </a:cubicBezTo>
                  <a:cubicBezTo>
                    <a:pt x="115" y="148"/>
                    <a:pt x="115" y="148"/>
                    <a:pt x="115" y="148"/>
                  </a:cubicBezTo>
                  <a:cubicBezTo>
                    <a:pt x="109" y="126"/>
                    <a:pt x="109" y="126"/>
                    <a:pt x="109" y="126"/>
                  </a:cubicBezTo>
                  <a:cubicBezTo>
                    <a:pt x="115" y="123"/>
                    <a:pt x="120" y="118"/>
                    <a:pt x="124" y="112"/>
                  </a:cubicBezTo>
                  <a:cubicBezTo>
                    <a:pt x="145" y="123"/>
                    <a:pt x="145" y="123"/>
                    <a:pt x="145" y="123"/>
                  </a:cubicBezTo>
                  <a:cubicBezTo>
                    <a:pt x="157" y="101"/>
                    <a:pt x="157" y="101"/>
                    <a:pt x="157" y="101"/>
                  </a:cubicBezTo>
                  <a:cubicBezTo>
                    <a:pt x="135" y="89"/>
                    <a:pt x="135" y="89"/>
                    <a:pt x="135" y="89"/>
                  </a:cubicBezTo>
                  <a:cubicBezTo>
                    <a:pt x="136" y="83"/>
                    <a:pt x="136" y="78"/>
                    <a:pt x="135" y="72"/>
                  </a:cubicBezTo>
                  <a:cubicBezTo>
                    <a:pt x="156" y="66"/>
                    <a:pt x="156" y="66"/>
                    <a:pt x="156" y="66"/>
                  </a:cubicBezTo>
                  <a:cubicBezTo>
                    <a:pt x="149" y="42"/>
                    <a:pt x="149" y="42"/>
                    <a:pt x="149" y="42"/>
                  </a:cubicBezTo>
                  <a:cubicBezTo>
                    <a:pt x="127" y="48"/>
                    <a:pt x="127" y="48"/>
                    <a:pt x="127" y="48"/>
                  </a:cubicBezTo>
                  <a:cubicBezTo>
                    <a:pt x="124" y="44"/>
                    <a:pt x="121" y="40"/>
                    <a:pt x="117" y="37"/>
                  </a:cubicBezTo>
                  <a:lnTo>
                    <a:pt x="129" y="15"/>
                  </a:lnTo>
                  <a:close/>
                  <a:moveTo>
                    <a:pt x="101" y="72"/>
                  </a:moveTo>
                  <a:cubicBezTo>
                    <a:pt x="105" y="84"/>
                    <a:pt x="98" y="97"/>
                    <a:pt x="85" y="100"/>
                  </a:cubicBezTo>
                  <a:cubicBezTo>
                    <a:pt x="73" y="104"/>
                    <a:pt x="60" y="97"/>
                    <a:pt x="57" y="85"/>
                  </a:cubicBezTo>
                  <a:cubicBezTo>
                    <a:pt x="53" y="73"/>
                    <a:pt x="60" y="60"/>
                    <a:pt x="72" y="56"/>
                  </a:cubicBezTo>
                  <a:cubicBezTo>
                    <a:pt x="84" y="52"/>
                    <a:pt x="97" y="59"/>
                    <a:pt x="101" y="72"/>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ïş1ïḓé"/>
            <p:cNvSpPr/>
            <p:nvPr/>
          </p:nvSpPr>
          <p:spPr bwMode="auto">
            <a:xfrm>
              <a:off x="7550151" y="2133600"/>
              <a:ext cx="260350" cy="263525"/>
            </a:xfrm>
            <a:custGeom>
              <a:avLst/>
              <a:gdLst>
                <a:gd name="T0" fmla="*/ 70 w 85"/>
                <a:gd name="T1" fmla="*/ 9 h 86"/>
                <a:gd name="T2" fmla="*/ 58 w 85"/>
                <a:gd name="T3" fmla="*/ 2 h 86"/>
                <a:gd name="T4" fmla="*/ 52 w 85"/>
                <a:gd name="T5" fmla="*/ 14 h 86"/>
                <a:gd name="T6" fmla="*/ 42 w 85"/>
                <a:gd name="T7" fmla="*/ 12 h 86"/>
                <a:gd name="T8" fmla="*/ 38 w 85"/>
                <a:gd name="T9" fmla="*/ 0 h 86"/>
                <a:gd name="T10" fmla="*/ 25 w 85"/>
                <a:gd name="T11" fmla="*/ 4 h 86"/>
                <a:gd name="T12" fmla="*/ 28 w 85"/>
                <a:gd name="T13" fmla="*/ 16 h 86"/>
                <a:gd name="T14" fmla="*/ 19 w 85"/>
                <a:gd name="T15" fmla="*/ 24 h 86"/>
                <a:gd name="T16" fmla="*/ 7 w 85"/>
                <a:gd name="T17" fmla="*/ 17 h 86"/>
                <a:gd name="T18" fmla="*/ 1 w 85"/>
                <a:gd name="T19" fmla="*/ 30 h 86"/>
                <a:gd name="T20" fmla="*/ 13 w 85"/>
                <a:gd name="T21" fmla="*/ 36 h 86"/>
                <a:gd name="T22" fmla="*/ 12 w 85"/>
                <a:gd name="T23" fmla="*/ 44 h 86"/>
                <a:gd name="T24" fmla="*/ 0 w 85"/>
                <a:gd name="T25" fmla="*/ 48 h 86"/>
                <a:gd name="T26" fmla="*/ 3 w 85"/>
                <a:gd name="T27" fmla="*/ 61 h 86"/>
                <a:gd name="T28" fmla="*/ 15 w 85"/>
                <a:gd name="T29" fmla="*/ 58 h 86"/>
                <a:gd name="T30" fmla="*/ 23 w 85"/>
                <a:gd name="T31" fmla="*/ 67 h 86"/>
                <a:gd name="T32" fmla="*/ 17 w 85"/>
                <a:gd name="T33" fmla="*/ 77 h 86"/>
                <a:gd name="T34" fmla="*/ 30 w 85"/>
                <a:gd name="T35" fmla="*/ 84 h 86"/>
                <a:gd name="T36" fmla="*/ 35 w 85"/>
                <a:gd name="T37" fmla="*/ 73 h 86"/>
                <a:gd name="T38" fmla="*/ 46 w 85"/>
                <a:gd name="T39" fmla="*/ 74 h 86"/>
                <a:gd name="T40" fmla="*/ 49 w 85"/>
                <a:gd name="T41" fmla="*/ 86 h 86"/>
                <a:gd name="T42" fmla="*/ 62 w 85"/>
                <a:gd name="T43" fmla="*/ 82 h 86"/>
                <a:gd name="T44" fmla="*/ 59 w 85"/>
                <a:gd name="T45" fmla="*/ 70 h 86"/>
                <a:gd name="T46" fmla="*/ 67 w 85"/>
                <a:gd name="T47" fmla="*/ 62 h 86"/>
                <a:gd name="T48" fmla="*/ 79 w 85"/>
                <a:gd name="T49" fmla="*/ 68 h 86"/>
                <a:gd name="T50" fmla="*/ 85 w 85"/>
                <a:gd name="T51" fmla="*/ 56 h 86"/>
                <a:gd name="T52" fmla="*/ 73 w 85"/>
                <a:gd name="T53" fmla="*/ 49 h 86"/>
                <a:gd name="T54" fmla="*/ 73 w 85"/>
                <a:gd name="T55" fmla="*/ 40 h 86"/>
                <a:gd name="T56" fmla="*/ 85 w 85"/>
                <a:gd name="T57" fmla="*/ 37 h 86"/>
                <a:gd name="T58" fmla="*/ 81 w 85"/>
                <a:gd name="T59" fmla="*/ 23 h 86"/>
                <a:gd name="T60" fmla="*/ 69 w 85"/>
                <a:gd name="T61" fmla="*/ 27 h 86"/>
                <a:gd name="T62" fmla="*/ 64 w 85"/>
                <a:gd name="T63" fmla="*/ 21 h 86"/>
                <a:gd name="T64" fmla="*/ 70 w 85"/>
                <a:gd name="T65" fmla="*/ 9 h 86"/>
                <a:gd name="T66" fmla="*/ 55 w 85"/>
                <a:gd name="T67" fmla="*/ 40 h 86"/>
                <a:gd name="T68" fmla="*/ 46 w 85"/>
                <a:gd name="T69" fmla="*/ 55 h 86"/>
                <a:gd name="T70" fmla="*/ 30 w 85"/>
                <a:gd name="T71" fmla="*/ 47 h 86"/>
                <a:gd name="T72" fmla="*/ 39 w 85"/>
                <a:gd name="T73" fmla="*/ 31 h 86"/>
                <a:gd name="T74" fmla="*/ 55 w 85"/>
                <a:gd name="T75" fmla="*/ 4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 h="86">
                  <a:moveTo>
                    <a:pt x="70" y="9"/>
                  </a:moveTo>
                  <a:cubicBezTo>
                    <a:pt x="58" y="2"/>
                    <a:pt x="58" y="2"/>
                    <a:pt x="58" y="2"/>
                  </a:cubicBezTo>
                  <a:cubicBezTo>
                    <a:pt x="52" y="14"/>
                    <a:pt x="52" y="14"/>
                    <a:pt x="52" y="14"/>
                  </a:cubicBezTo>
                  <a:cubicBezTo>
                    <a:pt x="48" y="13"/>
                    <a:pt x="45" y="12"/>
                    <a:pt x="42" y="12"/>
                  </a:cubicBezTo>
                  <a:cubicBezTo>
                    <a:pt x="38" y="0"/>
                    <a:pt x="38" y="0"/>
                    <a:pt x="38" y="0"/>
                  </a:cubicBezTo>
                  <a:cubicBezTo>
                    <a:pt x="25" y="4"/>
                    <a:pt x="25" y="4"/>
                    <a:pt x="25" y="4"/>
                  </a:cubicBezTo>
                  <a:cubicBezTo>
                    <a:pt x="28" y="16"/>
                    <a:pt x="28" y="16"/>
                    <a:pt x="28" y="16"/>
                  </a:cubicBezTo>
                  <a:cubicBezTo>
                    <a:pt x="25" y="18"/>
                    <a:pt x="21" y="20"/>
                    <a:pt x="19" y="24"/>
                  </a:cubicBezTo>
                  <a:cubicBezTo>
                    <a:pt x="7" y="17"/>
                    <a:pt x="7" y="17"/>
                    <a:pt x="7" y="17"/>
                  </a:cubicBezTo>
                  <a:cubicBezTo>
                    <a:pt x="1" y="30"/>
                    <a:pt x="1" y="30"/>
                    <a:pt x="1" y="30"/>
                  </a:cubicBezTo>
                  <a:cubicBezTo>
                    <a:pt x="13" y="36"/>
                    <a:pt x="13" y="36"/>
                    <a:pt x="13" y="36"/>
                  </a:cubicBezTo>
                  <a:cubicBezTo>
                    <a:pt x="12" y="39"/>
                    <a:pt x="12" y="41"/>
                    <a:pt x="12" y="44"/>
                  </a:cubicBezTo>
                  <a:cubicBezTo>
                    <a:pt x="0" y="48"/>
                    <a:pt x="0" y="48"/>
                    <a:pt x="0" y="48"/>
                  </a:cubicBezTo>
                  <a:cubicBezTo>
                    <a:pt x="3" y="61"/>
                    <a:pt x="3" y="61"/>
                    <a:pt x="3" y="61"/>
                  </a:cubicBezTo>
                  <a:cubicBezTo>
                    <a:pt x="15" y="58"/>
                    <a:pt x="15" y="58"/>
                    <a:pt x="15" y="58"/>
                  </a:cubicBezTo>
                  <a:cubicBezTo>
                    <a:pt x="17" y="61"/>
                    <a:pt x="20" y="65"/>
                    <a:pt x="23" y="67"/>
                  </a:cubicBezTo>
                  <a:cubicBezTo>
                    <a:pt x="17" y="77"/>
                    <a:pt x="17" y="77"/>
                    <a:pt x="17" y="77"/>
                  </a:cubicBezTo>
                  <a:cubicBezTo>
                    <a:pt x="30" y="84"/>
                    <a:pt x="30" y="84"/>
                    <a:pt x="30" y="84"/>
                  </a:cubicBezTo>
                  <a:cubicBezTo>
                    <a:pt x="35" y="73"/>
                    <a:pt x="35" y="73"/>
                    <a:pt x="35" y="73"/>
                  </a:cubicBezTo>
                  <a:cubicBezTo>
                    <a:pt x="39" y="74"/>
                    <a:pt x="42" y="74"/>
                    <a:pt x="46" y="74"/>
                  </a:cubicBezTo>
                  <a:cubicBezTo>
                    <a:pt x="49" y="86"/>
                    <a:pt x="49" y="86"/>
                    <a:pt x="49" y="86"/>
                  </a:cubicBezTo>
                  <a:cubicBezTo>
                    <a:pt x="62" y="82"/>
                    <a:pt x="62" y="82"/>
                    <a:pt x="62" y="82"/>
                  </a:cubicBezTo>
                  <a:cubicBezTo>
                    <a:pt x="59" y="70"/>
                    <a:pt x="59" y="70"/>
                    <a:pt x="59" y="70"/>
                  </a:cubicBezTo>
                  <a:cubicBezTo>
                    <a:pt x="62" y="68"/>
                    <a:pt x="65" y="65"/>
                    <a:pt x="67" y="62"/>
                  </a:cubicBezTo>
                  <a:cubicBezTo>
                    <a:pt x="79" y="68"/>
                    <a:pt x="79" y="68"/>
                    <a:pt x="79" y="68"/>
                  </a:cubicBezTo>
                  <a:cubicBezTo>
                    <a:pt x="85" y="56"/>
                    <a:pt x="85" y="56"/>
                    <a:pt x="85" y="56"/>
                  </a:cubicBezTo>
                  <a:cubicBezTo>
                    <a:pt x="73" y="49"/>
                    <a:pt x="73" y="49"/>
                    <a:pt x="73" y="49"/>
                  </a:cubicBezTo>
                  <a:cubicBezTo>
                    <a:pt x="74" y="46"/>
                    <a:pt x="74" y="43"/>
                    <a:pt x="73" y="40"/>
                  </a:cubicBezTo>
                  <a:cubicBezTo>
                    <a:pt x="85" y="37"/>
                    <a:pt x="85" y="37"/>
                    <a:pt x="85" y="37"/>
                  </a:cubicBezTo>
                  <a:cubicBezTo>
                    <a:pt x="81" y="23"/>
                    <a:pt x="81" y="23"/>
                    <a:pt x="81" y="23"/>
                  </a:cubicBezTo>
                  <a:cubicBezTo>
                    <a:pt x="69" y="27"/>
                    <a:pt x="69" y="27"/>
                    <a:pt x="69" y="27"/>
                  </a:cubicBezTo>
                  <a:cubicBezTo>
                    <a:pt x="67" y="25"/>
                    <a:pt x="66" y="22"/>
                    <a:pt x="64" y="21"/>
                  </a:cubicBezTo>
                  <a:lnTo>
                    <a:pt x="70" y="9"/>
                  </a:lnTo>
                  <a:close/>
                  <a:moveTo>
                    <a:pt x="55" y="40"/>
                  </a:moveTo>
                  <a:cubicBezTo>
                    <a:pt x="57" y="46"/>
                    <a:pt x="53" y="53"/>
                    <a:pt x="46" y="55"/>
                  </a:cubicBezTo>
                  <a:cubicBezTo>
                    <a:pt x="39" y="57"/>
                    <a:pt x="32" y="54"/>
                    <a:pt x="30" y="47"/>
                  </a:cubicBezTo>
                  <a:cubicBezTo>
                    <a:pt x="28" y="40"/>
                    <a:pt x="32" y="33"/>
                    <a:pt x="39" y="31"/>
                  </a:cubicBezTo>
                  <a:cubicBezTo>
                    <a:pt x="46" y="29"/>
                    <a:pt x="53" y="33"/>
                    <a:pt x="55" y="40"/>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iṣḻïḍê"/>
            <p:cNvSpPr/>
            <p:nvPr/>
          </p:nvSpPr>
          <p:spPr bwMode="auto">
            <a:xfrm>
              <a:off x="4295776" y="1881188"/>
              <a:ext cx="487363" cy="473075"/>
            </a:xfrm>
            <a:custGeom>
              <a:avLst/>
              <a:gdLst>
                <a:gd name="T0" fmla="*/ 112 w 159"/>
                <a:gd name="T1" fmla="*/ 122 h 154"/>
                <a:gd name="T2" fmla="*/ 123 w 159"/>
                <a:gd name="T3" fmla="*/ 111 h 154"/>
                <a:gd name="T4" fmla="*/ 144 w 159"/>
                <a:gd name="T5" fmla="*/ 121 h 154"/>
                <a:gd name="T6" fmla="*/ 154 w 159"/>
                <a:gd name="T7" fmla="*/ 98 h 154"/>
                <a:gd name="T8" fmla="*/ 134 w 159"/>
                <a:gd name="T9" fmla="*/ 89 h 154"/>
                <a:gd name="T10" fmla="*/ 135 w 159"/>
                <a:gd name="T11" fmla="*/ 72 h 154"/>
                <a:gd name="T12" fmla="*/ 159 w 159"/>
                <a:gd name="T13" fmla="*/ 63 h 154"/>
                <a:gd name="T14" fmla="*/ 150 w 159"/>
                <a:gd name="T15" fmla="*/ 40 h 154"/>
                <a:gd name="T16" fmla="*/ 128 w 159"/>
                <a:gd name="T17" fmla="*/ 48 h 154"/>
                <a:gd name="T18" fmla="*/ 115 w 159"/>
                <a:gd name="T19" fmla="*/ 32 h 154"/>
                <a:gd name="T20" fmla="*/ 124 w 159"/>
                <a:gd name="T21" fmla="*/ 11 h 154"/>
                <a:gd name="T22" fmla="*/ 101 w 159"/>
                <a:gd name="T23" fmla="*/ 0 h 154"/>
                <a:gd name="T24" fmla="*/ 92 w 159"/>
                <a:gd name="T25" fmla="*/ 21 h 154"/>
                <a:gd name="T26" fmla="*/ 72 w 159"/>
                <a:gd name="T27" fmla="*/ 19 h 154"/>
                <a:gd name="T28" fmla="*/ 65 w 159"/>
                <a:gd name="T29" fmla="*/ 0 h 154"/>
                <a:gd name="T30" fmla="*/ 41 w 159"/>
                <a:gd name="T31" fmla="*/ 9 h 154"/>
                <a:gd name="T32" fmla="*/ 49 w 159"/>
                <a:gd name="T33" fmla="*/ 28 h 154"/>
                <a:gd name="T34" fmla="*/ 32 w 159"/>
                <a:gd name="T35" fmla="*/ 43 h 154"/>
                <a:gd name="T36" fmla="*/ 12 w 159"/>
                <a:gd name="T37" fmla="*/ 35 h 154"/>
                <a:gd name="T38" fmla="*/ 2 w 159"/>
                <a:gd name="T39" fmla="*/ 58 h 154"/>
                <a:gd name="T40" fmla="*/ 23 w 159"/>
                <a:gd name="T41" fmla="*/ 67 h 154"/>
                <a:gd name="T42" fmla="*/ 23 w 159"/>
                <a:gd name="T43" fmla="*/ 82 h 154"/>
                <a:gd name="T44" fmla="*/ 0 w 159"/>
                <a:gd name="T45" fmla="*/ 91 h 154"/>
                <a:gd name="T46" fmla="*/ 9 w 159"/>
                <a:gd name="T47" fmla="*/ 115 h 154"/>
                <a:gd name="T48" fmla="*/ 31 w 159"/>
                <a:gd name="T49" fmla="*/ 106 h 154"/>
                <a:gd name="T50" fmla="*/ 47 w 159"/>
                <a:gd name="T51" fmla="*/ 122 h 154"/>
                <a:gd name="T52" fmla="*/ 38 w 159"/>
                <a:gd name="T53" fmla="*/ 142 h 154"/>
                <a:gd name="T54" fmla="*/ 61 w 159"/>
                <a:gd name="T55" fmla="*/ 153 h 154"/>
                <a:gd name="T56" fmla="*/ 70 w 159"/>
                <a:gd name="T57" fmla="*/ 132 h 154"/>
                <a:gd name="T58" fmla="*/ 88 w 159"/>
                <a:gd name="T59" fmla="*/ 132 h 154"/>
                <a:gd name="T60" fmla="*/ 97 w 159"/>
                <a:gd name="T61" fmla="*/ 154 h 154"/>
                <a:gd name="T62" fmla="*/ 120 w 159"/>
                <a:gd name="T63" fmla="*/ 145 h 154"/>
                <a:gd name="T64" fmla="*/ 112 w 159"/>
                <a:gd name="T65" fmla="*/ 122 h 154"/>
                <a:gd name="T66" fmla="*/ 69 w 159"/>
                <a:gd name="T67" fmla="*/ 97 h 154"/>
                <a:gd name="T68" fmla="*/ 58 w 159"/>
                <a:gd name="T69" fmla="*/ 66 h 154"/>
                <a:gd name="T70" fmla="*/ 88 w 159"/>
                <a:gd name="T71" fmla="*/ 55 h 154"/>
                <a:gd name="T72" fmla="*/ 100 w 159"/>
                <a:gd name="T73" fmla="*/ 85 h 154"/>
                <a:gd name="T74" fmla="*/ 69 w 159"/>
                <a:gd name="T75" fmla="*/ 9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9" h="154">
                  <a:moveTo>
                    <a:pt x="112" y="122"/>
                  </a:moveTo>
                  <a:cubicBezTo>
                    <a:pt x="116" y="119"/>
                    <a:pt x="120" y="115"/>
                    <a:pt x="123" y="111"/>
                  </a:cubicBezTo>
                  <a:cubicBezTo>
                    <a:pt x="144" y="121"/>
                    <a:pt x="144" y="121"/>
                    <a:pt x="144" y="121"/>
                  </a:cubicBezTo>
                  <a:cubicBezTo>
                    <a:pt x="154" y="98"/>
                    <a:pt x="154" y="98"/>
                    <a:pt x="154" y="98"/>
                  </a:cubicBezTo>
                  <a:cubicBezTo>
                    <a:pt x="134" y="89"/>
                    <a:pt x="134" y="89"/>
                    <a:pt x="134" y="89"/>
                  </a:cubicBezTo>
                  <a:cubicBezTo>
                    <a:pt x="135" y="83"/>
                    <a:pt x="136" y="78"/>
                    <a:pt x="135" y="72"/>
                  </a:cubicBezTo>
                  <a:cubicBezTo>
                    <a:pt x="159" y="63"/>
                    <a:pt x="159" y="63"/>
                    <a:pt x="159" y="63"/>
                  </a:cubicBezTo>
                  <a:cubicBezTo>
                    <a:pt x="150" y="40"/>
                    <a:pt x="150" y="40"/>
                    <a:pt x="150" y="40"/>
                  </a:cubicBezTo>
                  <a:cubicBezTo>
                    <a:pt x="128" y="48"/>
                    <a:pt x="128" y="48"/>
                    <a:pt x="128" y="48"/>
                  </a:cubicBezTo>
                  <a:cubicBezTo>
                    <a:pt x="125" y="42"/>
                    <a:pt x="120" y="36"/>
                    <a:pt x="115" y="32"/>
                  </a:cubicBezTo>
                  <a:cubicBezTo>
                    <a:pt x="124" y="11"/>
                    <a:pt x="124" y="11"/>
                    <a:pt x="124" y="11"/>
                  </a:cubicBezTo>
                  <a:cubicBezTo>
                    <a:pt x="101" y="0"/>
                    <a:pt x="101" y="0"/>
                    <a:pt x="101" y="0"/>
                  </a:cubicBezTo>
                  <a:cubicBezTo>
                    <a:pt x="92" y="21"/>
                    <a:pt x="92" y="21"/>
                    <a:pt x="92" y="21"/>
                  </a:cubicBezTo>
                  <a:cubicBezTo>
                    <a:pt x="85" y="19"/>
                    <a:pt x="79" y="19"/>
                    <a:pt x="72" y="19"/>
                  </a:cubicBezTo>
                  <a:cubicBezTo>
                    <a:pt x="65" y="0"/>
                    <a:pt x="65" y="0"/>
                    <a:pt x="65" y="0"/>
                  </a:cubicBezTo>
                  <a:cubicBezTo>
                    <a:pt x="41" y="9"/>
                    <a:pt x="41" y="9"/>
                    <a:pt x="41" y="9"/>
                  </a:cubicBezTo>
                  <a:cubicBezTo>
                    <a:pt x="49" y="28"/>
                    <a:pt x="49" y="28"/>
                    <a:pt x="49" y="28"/>
                  </a:cubicBezTo>
                  <a:cubicBezTo>
                    <a:pt x="42" y="32"/>
                    <a:pt x="37" y="37"/>
                    <a:pt x="32" y="43"/>
                  </a:cubicBezTo>
                  <a:cubicBezTo>
                    <a:pt x="12" y="35"/>
                    <a:pt x="12" y="35"/>
                    <a:pt x="12" y="35"/>
                  </a:cubicBezTo>
                  <a:cubicBezTo>
                    <a:pt x="2" y="58"/>
                    <a:pt x="2" y="58"/>
                    <a:pt x="2" y="58"/>
                  </a:cubicBezTo>
                  <a:cubicBezTo>
                    <a:pt x="23" y="67"/>
                    <a:pt x="23" y="67"/>
                    <a:pt x="23" y="67"/>
                  </a:cubicBezTo>
                  <a:cubicBezTo>
                    <a:pt x="22" y="72"/>
                    <a:pt x="22" y="77"/>
                    <a:pt x="23" y="82"/>
                  </a:cubicBezTo>
                  <a:cubicBezTo>
                    <a:pt x="0" y="91"/>
                    <a:pt x="0" y="91"/>
                    <a:pt x="0" y="91"/>
                  </a:cubicBezTo>
                  <a:cubicBezTo>
                    <a:pt x="9" y="115"/>
                    <a:pt x="9" y="115"/>
                    <a:pt x="9" y="115"/>
                  </a:cubicBezTo>
                  <a:cubicBezTo>
                    <a:pt x="31" y="106"/>
                    <a:pt x="31" y="106"/>
                    <a:pt x="31" y="106"/>
                  </a:cubicBezTo>
                  <a:cubicBezTo>
                    <a:pt x="35" y="112"/>
                    <a:pt x="40" y="118"/>
                    <a:pt x="47" y="122"/>
                  </a:cubicBezTo>
                  <a:cubicBezTo>
                    <a:pt x="38" y="142"/>
                    <a:pt x="38" y="142"/>
                    <a:pt x="38" y="142"/>
                  </a:cubicBezTo>
                  <a:cubicBezTo>
                    <a:pt x="61" y="153"/>
                    <a:pt x="61" y="153"/>
                    <a:pt x="61" y="153"/>
                  </a:cubicBezTo>
                  <a:cubicBezTo>
                    <a:pt x="70" y="132"/>
                    <a:pt x="70" y="132"/>
                    <a:pt x="70" y="132"/>
                  </a:cubicBezTo>
                  <a:cubicBezTo>
                    <a:pt x="76" y="133"/>
                    <a:pt x="82" y="133"/>
                    <a:pt x="88" y="132"/>
                  </a:cubicBezTo>
                  <a:cubicBezTo>
                    <a:pt x="97" y="154"/>
                    <a:pt x="97" y="154"/>
                    <a:pt x="97" y="154"/>
                  </a:cubicBezTo>
                  <a:cubicBezTo>
                    <a:pt x="120" y="145"/>
                    <a:pt x="120" y="145"/>
                    <a:pt x="120" y="145"/>
                  </a:cubicBezTo>
                  <a:lnTo>
                    <a:pt x="112" y="122"/>
                  </a:lnTo>
                  <a:close/>
                  <a:moveTo>
                    <a:pt x="69" y="97"/>
                  </a:moveTo>
                  <a:cubicBezTo>
                    <a:pt x="58" y="92"/>
                    <a:pt x="53" y="78"/>
                    <a:pt x="58" y="66"/>
                  </a:cubicBezTo>
                  <a:cubicBezTo>
                    <a:pt x="63" y="55"/>
                    <a:pt x="77" y="49"/>
                    <a:pt x="88" y="55"/>
                  </a:cubicBezTo>
                  <a:cubicBezTo>
                    <a:pt x="100" y="60"/>
                    <a:pt x="105" y="74"/>
                    <a:pt x="100" y="85"/>
                  </a:cubicBezTo>
                  <a:cubicBezTo>
                    <a:pt x="95" y="97"/>
                    <a:pt x="81" y="102"/>
                    <a:pt x="69" y="97"/>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isḷîḑè"/>
            <p:cNvSpPr/>
            <p:nvPr/>
          </p:nvSpPr>
          <p:spPr bwMode="auto">
            <a:xfrm>
              <a:off x="3287714" y="2387600"/>
              <a:ext cx="268288" cy="260350"/>
            </a:xfrm>
            <a:custGeom>
              <a:avLst/>
              <a:gdLst>
                <a:gd name="T0" fmla="*/ 61 w 87"/>
                <a:gd name="T1" fmla="*/ 67 h 85"/>
                <a:gd name="T2" fmla="*/ 67 w 87"/>
                <a:gd name="T3" fmla="*/ 62 h 85"/>
                <a:gd name="T4" fmla="*/ 79 w 87"/>
                <a:gd name="T5" fmla="*/ 67 h 85"/>
                <a:gd name="T6" fmla="*/ 84 w 87"/>
                <a:gd name="T7" fmla="*/ 54 h 85"/>
                <a:gd name="T8" fmla="*/ 73 w 87"/>
                <a:gd name="T9" fmla="*/ 49 h 85"/>
                <a:gd name="T10" fmla="*/ 74 w 87"/>
                <a:gd name="T11" fmla="*/ 40 h 85"/>
                <a:gd name="T12" fmla="*/ 87 w 87"/>
                <a:gd name="T13" fmla="*/ 35 h 85"/>
                <a:gd name="T14" fmla="*/ 82 w 87"/>
                <a:gd name="T15" fmla="*/ 22 h 85"/>
                <a:gd name="T16" fmla="*/ 70 w 87"/>
                <a:gd name="T17" fmla="*/ 27 h 85"/>
                <a:gd name="T18" fmla="*/ 63 w 87"/>
                <a:gd name="T19" fmla="*/ 18 h 85"/>
                <a:gd name="T20" fmla="*/ 68 w 87"/>
                <a:gd name="T21" fmla="*/ 7 h 85"/>
                <a:gd name="T22" fmla="*/ 55 w 87"/>
                <a:gd name="T23" fmla="*/ 1 h 85"/>
                <a:gd name="T24" fmla="*/ 50 w 87"/>
                <a:gd name="T25" fmla="*/ 12 h 85"/>
                <a:gd name="T26" fmla="*/ 40 w 87"/>
                <a:gd name="T27" fmla="*/ 11 h 85"/>
                <a:gd name="T28" fmla="*/ 35 w 87"/>
                <a:gd name="T29" fmla="*/ 0 h 85"/>
                <a:gd name="T30" fmla="*/ 23 w 87"/>
                <a:gd name="T31" fmla="*/ 5 h 85"/>
                <a:gd name="T32" fmla="*/ 27 w 87"/>
                <a:gd name="T33" fmla="*/ 16 h 85"/>
                <a:gd name="T34" fmla="*/ 18 w 87"/>
                <a:gd name="T35" fmla="*/ 25 h 85"/>
                <a:gd name="T36" fmla="*/ 7 w 87"/>
                <a:gd name="T37" fmla="*/ 20 h 85"/>
                <a:gd name="T38" fmla="*/ 1 w 87"/>
                <a:gd name="T39" fmla="*/ 32 h 85"/>
                <a:gd name="T40" fmla="*/ 13 w 87"/>
                <a:gd name="T41" fmla="*/ 37 h 85"/>
                <a:gd name="T42" fmla="*/ 12 w 87"/>
                <a:gd name="T43" fmla="*/ 46 h 85"/>
                <a:gd name="T44" fmla="*/ 0 w 87"/>
                <a:gd name="T45" fmla="*/ 50 h 85"/>
                <a:gd name="T46" fmla="*/ 5 w 87"/>
                <a:gd name="T47" fmla="*/ 63 h 85"/>
                <a:gd name="T48" fmla="*/ 17 w 87"/>
                <a:gd name="T49" fmla="*/ 59 h 85"/>
                <a:gd name="T50" fmla="*/ 25 w 87"/>
                <a:gd name="T51" fmla="*/ 68 h 85"/>
                <a:gd name="T52" fmla="*/ 21 w 87"/>
                <a:gd name="T53" fmla="*/ 79 h 85"/>
                <a:gd name="T54" fmla="*/ 33 w 87"/>
                <a:gd name="T55" fmla="*/ 84 h 85"/>
                <a:gd name="T56" fmla="*/ 38 w 87"/>
                <a:gd name="T57" fmla="*/ 73 h 85"/>
                <a:gd name="T58" fmla="*/ 48 w 87"/>
                <a:gd name="T59" fmla="*/ 73 h 85"/>
                <a:gd name="T60" fmla="*/ 53 w 87"/>
                <a:gd name="T61" fmla="*/ 85 h 85"/>
                <a:gd name="T62" fmla="*/ 66 w 87"/>
                <a:gd name="T63" fmla="*/ 80 h 85"/>
                <a:gd name="T64" fmla="*/ 61 w 87"/>
                <a:gd name="T65" fmla="*/ 67 h 85"/>
                <a:gd name="T66" fmla="*/ 38 w 87"/>
                <a:gd name="T67" fmla="*/ 54 h 85"/>
                <a:gd name="T68" fmla="*/ 32 w 87"/>
                <a:gd name="T69" fmla="*/ 37 h 85"/>
                <a:gd name="T70" fmla="*/ 48 w 87"/>
                <a:gd name="T71" fmla="*/ 31 h 85"/>
                <a:gd name="T72" fmla="*/ 55 w 87"/>
                <a:gd name="T73" fmla="*/ 47 h 85"/>
                <a:gd name="T74" fmla="*/ 38 w 87"/>
                <a:gd name="T75" fmla="*/ 5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7" h="85">
                  <a:moveTo>
                    <a:pt x="61" y="67"/>
                  </a:moveTo>
                  <a:cubicBezTo>
                    <a:pt x="63" y="66"/>
                    <a:pt x="65" y="64"/>
                    <a:pt x="67" y="62"/>
                  </a:cubicBezTo>
                  <a:cubicBezTo>
                    <a:pt x="79" y="67"/>
                    <a:pt x="79" y="67"/>
                    <a:pt x="79" y="67"/>
                  </a:cubicBezTo>
                  <a:cubicBezTo>
                    <a:pt x="84" y="54"/>
                    <a:pt x="84" y="54"/>
                    <a:pt x="84" y="54"/>
                  </a:cubicBezTo>
                  <a:cubicBezTo>
                    <a:pt x="73" y="49"/>
                    <a:pt x="73" y="49"/>
                    <a:pt x="73" y="49"/>
                  </a:cubicBezTo>
                  <a:cubicBezTo>
                    <a:pt x="74" y="46"/>
                    <a:pt x="74" y="43"/>
                    <a:pt x="74" y="40"/>
                  </a:cubicBezTo>
                  <a:cubicBezTo>
                    <a:pt x="87" y="35"/>
                    <a:pt x="87" y="35"/>
                    <a:pt x="87" y="35"/>
                  </a:cubicBezTo>
                  <a:cubicBezTo>
                    <a:pt x="82" y="22"/>
                    <a:pt x="82" y="22"/>
                    <a:pt x="82" y="22"/>
                  </a:cubicBezTo>
                  <a:cubicBezTo>
                    <a:pt x="70" y="27"/>
                    <a:pt x="70" y="27"/>
                    <a:pt x="70" y="27"/>
                  </a:cubicBezTo>
                  <a:cubicBezTo>
                    <a:pt x="68" y="24"/>
                    <a:pt x="66" y="21"/>
                    <a:pt x="63" y="18"/>
                  </a:cubicBezTo>
                  <a:cubicBezTo>
                    <a:pt x="68" y="7"/>
                    <a:pt x="68" y="7"/>
                    <a:pt x="68" y="7"/>
                  </a:cubicBezTo>
                  <a:cubicBezTo>
                    <a:pt x="55" y="1"/>
                    <a:pt x="55" y="1"/>
                    <a:pt x="55" y="1"/>
                  </a:cubicBezTo>
                  <a:cubicBezTo>
                    <a:pt x="50" y="12"/>
                    <a:pt x="50" y="12"/>
                    <a:pt x="50" y="12"/>
                  </a:cubicBezTo>
                  <a:cubicBezTo>
                    <a:pt x="47" y="11"/>
                    <a:pt x="43" y="11"/>
                    <a:pt x="40" y="11"/>
                  </a:cubicBezTo>
                  <a:cubicBezTo>
                    <a:pt x="35" y="0"/>
                    <a:pt x="35" y="0"/>
                    <a:pt x="35" y="0"/>
                  </a:cubicBezTo>
                  <a:cubicBezTo>
                    <a:pt x="23" y="5"/>
                    <a:pt x="23" y="5"/>
                    <a:pt x="23" y="5"/>
                  </a:cubicBezTo>
                  <a:cubicBezTo>
                    <a:pt x="27" y="16"/>
                    <a:pt x="27" y="16"/>
                    <a:pt x="27" y="16"/>
                  </a:cubicBezTo>
                  <a:cubicBezTo>
                    <a:pt x="23" y="18"/>
                    <a:pt x="20" y="21"/>
                    <a:pt x="18" y="25"/>
                  </a:cubicBezTo>
                  <a:cubicBezTo>
                    <a:pt x="7" y="20"/>
                    <a:pt x="7" y="20"/>
                    <a:pt x="7" y="20"/>
                  </a:cubicBezTo>
                  <a:cubicBezTo>
                    <a:pt x="1" y="32"/>
                    <a:pt x="1" y="32"/>
                    <a:pt x="1" y="32"/>
                  </a:cubicBezTo>
                  <a:cubicBezTo>
                    <a:pt x="13" y="37"/>
                    <a:pt x="13" y="37"/>
                    <a:pt x="13" y="37"/>
                  </a:cubicBezTo>
                  <a:cubicBezTo>
                    <a:pt x="12" y="40"/>
                    <a:pt x="12" y="43"/>
                    <a:pt x="12" y="46"/>
                  </a:cubicBezTo>
                  <a:cubicBezTo>
                    <a:pt x="0" y="50"/>
                    <a:pt x="0" y="50"/>
                    <a:pt x="0" y="50"/>
                  </a:cubicBezTo>
                  <a:cubicBezTo>
                    <a:pt x="5" y="63"/>
                    <a:pt x="5" y="63"/>
                    <a:pt x="5" y="63"/>
                  </a:cubicBezTo>
                  <a:cubicBezTo>
                    <a:pt x="17" y="59"/>
                    <a:pt x="17" y="59"/>
                    <a:pt x="17" y="59"/>
                  </a:cubicBezTo>
                  <a:cubicBezTo>
                    <a:pt x="19" y="62"/>
                    <a:pt x="22" y="65"/>
                    <a:pt x="25" y="68"/>
                  </a:cubicBezTo>
                  <a:cubicBezTo>
                    <a:pt x="21" y="79"/>
                    <a:pt x="21" y="79"/>
                    <a:pt x="21" y="79"/>
                  </a:cubicBezTo>
                  <a:cubicBezTo>
                    <a:pt x="33" y="84"/>
                    <a:pt x="33" y="84"/>
                    <a:pt x="33" y="84"/>
                  </a:cubicBezTo>
                  <a:cubicBezTo>
                    <a:pt x="38" y="73"/>
                    <a:pt x="38" y="73"/>
                    <a:pt x="38" y="73"/>
                  </a:cubicBezTo>
                  <a:cubicBezTo>
                    <a:pt x="42" y="73"/>
                    <a:pt x="45" y="73"/>
                    <a:pt x="48" y="73"/>
                  </a:cubicBezTo>
                  <a:cubicBezTo>
                    <a:pt x="53" y="85"/>
                    <a:pt x="53" y="85"/>
                    <a:pt x="53" y="85"/>
                  </a:cubicBezTo>
                  <a:cubicBezTo>
                    <a:pt x="66" y="80"/>
                    <a:pt x="66" y="80"/>
                    <a:pt x="66" y="80"/>
                  </a:cubicBezTo>
                  <a:lnTo>
                    <a:pt x="61" y="67"/>
                  </a:lnTo>
                  <a:close/>
                  <a:moveTo>
                    <a:pt x="38" y="54"/>
                  </a:moveTo>
                  <a:cubicBezTo>
                    <a:pt x="32" y="51"/>
                    <a:pt x="29" y="43"/>
                    <a:pt x="32" y="37"/>
                  </a:cubicBezTo>
                  <a:cubicBezTo>
                    <a:pt x="34" y="31"/>
                    <a:pt x="42" y="28"/>
                    <a:pt x="48" y="31"/>
                  </a:cubicBezTo>
                  <a:cubicBezTo>
                    <a:pt x="55" y="33"/>
                    <a:pt x="57" y="41"/>
                    <a:pt x="55" y="47"/>
                  </a:cubicBezTo>
                  <a:cubicBezTo>
                    <a:pt x="52" y="54"/>
                    <a:pt x="44" y="56"/>
                    <a:pt x="38" y="54"/>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í$ľiďé"/>
            <p:cNvSpPr/>
            <p:nvPr/>
          </p:nvSpPr>
          <p:spPr bwMode="auto">
            <a:xfrm>
              <a:off x="7004051" y="1200150"/>
              <a:ext cx="1260475" cy="358775"/>
            </a:xfrm>
            <a:custGeom>
              <a:avLst/>
              <a:gdLst>
                <a:gd name="T0" fmla="*/ 411 w 411"/>
                <a:gd name="T1" fmla="*/ 99 h 117"/>
                <a:gd name="T2" fmla="*/ 406 w 411"/>
                <a:gd name="T3" fmla="*/ 112 h 117"/>
                <a:gd name="T4" fmla="*/ 394 w 411"/>
                <a:gd name="T5" fmla="*/ 117 h 117"/>
                <a:gd name="T6" fmla="*/ 18 w 411"/>
                <a:gd name="T7" fmla="*/ 117 h 117"/>
                <a:gd name="T8" fmla="*/ 0 w 411"/>
                <a:gd name="T9" fmla="*/ 99 h 117"/>
                <a:gd name="T10" fmla="*/ 5 w 411"/>
                <a:gd name="T11" fmla="*/ 87 h 117"/>
                <a:gd name="T12" fmla="*/ 18 w 411"/>
                <a:gd name="T13" fmla="*/ 81 h 117"/>
                <a:gd name="T14" fmla="*/ 35 w 411"/>
                <a:gd name="T15" fmla="*/ 81 h 117"/>
                <a:gd name="T16" fmla="*/ 78 w 411"/>
                <a:gd name="T17" fmla="*/ 54 h 117"/>
                <a:gd name="T18" fmla="*/ 110 w 411"/>
                <a:gd name="T19" fmla="*/ 67 h 117"/>
                <a:gd name="T20" fmla="*/ 165 w 411"/>
                <a:gd name="T21" fmla="*/ 36 h 117"/>
                <a:gd name="T22" fmla="*/ 184 w 411"/>
                <a:gd name="T23" fmla="*/ 39 h 117"/>
                <a:gd name="T24" fmla="*/ 248 w 411"/>
                <a:gd name="T25" fmla="*/ 0 h 117"/>
                <a:gd name="T26" fmla="*/ 318 w 411"/>
                <a:gd name="T27" fmla="*/ 53 h 117"/>
                <a:gd name="T28" fmla="*/ 339 w 411"/>
                <a:gd name="T29" fmla="*/ 48 h 117"/>
                <a:gd name="T30" fmla="*/ 383 w 411"/>
                <a:gd name="T31" fmla="*/ 81 h 117"/>
                <a:gd name="T32" fmla="*/ 394 w 411"/>
                <a:gd name="T33" fmla="*/ 81 h 117"/>
                <a:gd name="T34" fmla="*/ 411 w 411"/>
                <a:gd name="T35" fmla="*/ 9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1" h="117">
                  <a:moveTo>
                    <a:pt x="411" y="99"/>
                  </a:moveTo>
                  <a:cubicBezTo>
                    <a:pt x="411" y="104"/>
                    <a:pt x="410" y="108"/>
                    <a:pt x="406" y="112"/>
                  </a:cubicBezTo>
                  <a:cubicBezTo>
                    <a:pt x="403" y="115"/>
                    <a:pt x="399" y="117"/>
                    <a:pt x="394" y="117"/>
                  </a:cubicBezTo>
                  <a:cubicBezTo>
                    <a:pt x="18" y="117"/>
                    <a:pt x="18" y="117"/>
                    <a:pt x="18" y="117"/>
                  </a:cubicBezTo>
                  <a:cubicBezTo>
                    <a:pt x="8" y="117"/>
                    <a:pt x="0" y="109"/>
                    <a:pt x="0" y="99"/>
                  </a:cubicBezTo>
                  <a:cubicBezTo>
                    <a:pt x="0" y="94"/>
                    <a:pt x="2" y="90"/>
                    <a:pt x="5" y="87"/>
                  </a:cubicBezTo>
                  <a:cubicBezTo>
                    <a:pt x="8" y="83"/>
                    <a:pt x="13" y="81"/>
                    <a:pt x="18" y="81"/>
                  </a:cubicBezTo>
                  <a:cubicBezTo>
                    <a:pt x="35" y="81"/>
                    <a:pt x="35" y="81"/>
                    <a:pt x="35" y="81"/>
                  </a:cubicBezTo>
                  <a:cubicBezTo>
                    <a:pt x="43" y="65"/>
                    <a:pt x="59" y="54"/>
                    <a:pt x="78" y="54"/>
                  </a:cubicBezTo>
                  <a:cubicBezTo>
                    <a:pt x="90" y="54"/>
                    <a:pt x="102" y="59"/>
                    <a:pt x="110" y="67"/>
                  </a:cubicBezTo>
                  <a:cubicBezTo>
                    <a:pt x="121" y="48"/>
                    <a:pt x="142" y="36"/>
                    <a:pt x="165" y="36"/>
                  </a:cubicBezTo>
                  <a:cubicBezTo>
                    <a:pt x="171" y="36"/>
                    <a:pt x="178" y="37"/>
                    <a:pt x="184" y="39"/>
                  </a:cubicBezTo>
                  <a:cubicBezTo>
                    <a:pt x="196" y="16"/>
                    <a:pt x="220" y="0"/>
                    <a:pt x="248" y="0"/>
                  </a:cubicBezTo>
                  <a:cubicBezTo>
                    <a:pt x="281" y="0"/>
                    <a:pt x="310" y="23"/>
                    <a:pt x="318" y="53"/>
                  </a:cubicBezTo>
                  <a:cubicBezTo>
                    <a:pt x="324" y="50"/>
                    <a:pt x="331" y="48"/>
                    <a:pt x="339" y="48"/>
                  </a:cubicBezTo>
                  <a:cubicBezTo>
                    <a:pt x="359" y="48"/>
                    <a:pt x="377" y="62"/>
                    <a:pt x="383" y="81"/>
                  </a:cubicBezTo>
                  <a:cubicBezTo>
                    <a:pt x="394" y="81"/>
                    <a:pt x="394" y="81"/>
                    <a:pt x="394" y="81"/>
                  </a:cubicBezTo>
                  <a:cubicBezTo>
                    <a:pt x="404" y="81"/>
                    <a:pt x="411" y="89"/>
                    <a:pt x="411" y="99"/>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íṥľïdê"/>
            <p:cNvSpPr/>
            <p:nvPr/>
          </p:nvSpPr>
          <p:spPr bwMode="auto">
            <a:xfrm>
              <a:off x="4313239" y="1133475"/>
              <a:ext cx="1262063" cy="358775"/>
            </a:xfrm>
            <a:custGeom>
              <a:avLst/>
              <a:gdLst>
                <a:gd name="T0" fmla="*/ 411 w 411"/>
                <a:gd name="T1" fmla="*/ 99 h 117"/>
                <a:gd name="T2" fmla="*/ 406 w 411"/>
                <a:gd name="T3" fmla="*/ 111 h 117"/>
                <a:gd name="T4" fmla="*/ 394 w 411"/>
                <a:gd name="T5" fmla="*/ 117 h 117"/>
                <a:gd name="T6" fmla="*/ 17 w 411"/>
                <a:gd name="T7" fmla="*/ 117 h 117"/>
                <a:gd name="T8" fmla="*/ 0 w 411"/>
                <a:gd name="T9" fmla="*/ 99 h 117"/>
                <a:gd name="T10" fmla="*/ 5 w 411"/>
                <a:gd name="T11" fmla="*/ 87 h 117"/>
                <a:gd name="T12" fmla="*/ 17 w 411"/>
                <a:gd name="T13" fmla="*/ 81 h 117"/>
                <a:gd name="T14" fmla="*/ 35 w 411"/>
                <a:gd name="T15" fmla="*/ 81 h 117"/>
                <a:gd name="T16" fmla="*/ 77 w 411"/>
                <a:gd name="T17" fmla="*/ 54 h 117"/>
                <a:gd name="T18" fmla="*/ 110 w 411"/>
                <a:gd name="T19" fmla="*/ 67 h 117"/>
                <a:gd name="T20" fmla="*/ 165 w 411"/>
                <a:gd name="T21" fmla="*/ 36 h 117"/>
                <a:gd name="T22" fmla="*/ 183 w 411"/>
                <a:gd name="T23" fmla="*/ 38 h 117"/>
                <a:gd name="T24" fmla="*/ 248 w 411"/>
                <a:gd name="T25" fmla="*/ 0 h 117"/>
                <a:gd name="T26" fmla="*/ 318 w 411"/>
                <a:gd name="T27" fmla="*/ 53 h 117"/>
                <a:gd name="T28" fmla="*/ 338 w 411"/>
                <a:gd name="T29" fmla="*/ 48 h 117"/>
                <a:gd name="T30" fmla="*/ 382 w 411"/>
                <a:gd name="T31" fmla="*/ 81 h 117"/>
                <a:gd name="T32" fmla="*/ 394 w 411"/>
                <a:gd name="T33" fmla="*/ 81 h 117"/>
                <a:gd name="T34" fmla="*/ 411 w 411"/>
                <a:gd name="T35" fmla="*/ 9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1" h="117">
                  <a:moveTo>
                    <a:pt x="411" y="99"/>
                  </a:moveTo>
                  <a:cubicBezTo>
                    <a:pt x="411" y="104"/>
                    <a:pt x="409" y="108"/>
                    <a:pt x="406" y="111"/>
                  </a:cubicBezTo>
                  <a:cubicBezTo>
                    <a:pt x="403" y="115"/>
                    <a:pt x="398" y="117"/>
                    <a:pt x="394" y="117"/>
                  </a:cubicBezTo>
                  <a:cubicBezTo>
                    <a:pt x="17" y="117"/>
                    <a:pt x="17" y="117"/>
                    <a:pt x="17" y="117"/>
                  </a:cubicBezTo>
                  <a:cubicBezTo>
                    <a:pt x="8" y="117"/>
                    <a:pt x="0" y="109"/>
                    <a:pt x="0" y="99"/>
                  </a:cubicBezTo>
                  <a:cubicBezTo>
                    <a:pt x="0" y="94"/>
                    <a:pt x="2" y="90"/>
                    <a:pt x="5" y="87"/>
                  </a:cubicBezTo>
                  <a:cubicBezTo>
                    <a:pt x="8" y="83"/>
                    <a:pt x="13" y="81"/>
                    <a:pt x="17" y="81"/>
                  </a:cubicBezTo>
                  <a:cubicBezTo>
                    <a:pt x="35" y="81"/>
                    <a:pt x="35" y="81"/>
                    <a:pt x="35" y="81"/>
                  </a:cubicBezTo>
                  <a:cubicBezTo>
                    <a:pt x="42" y="65"/>
                    <a:pt x="58" y="54"/>
                    <a:pt x="77" y="54"/>
                  </a:cubicBezTo>
                  <a:cubicBezTo>
                    <a:pt x="90" y="54"/>
                    <a:pt x="102" y="59"/>
                    <a:pt x="110" y="67"/>
                  </a:cubicBezTo>
                  <a:cubicBezTo>
                    <a:pt x="121" y="48"/>
                    <a:pt x="141" y="36"/>
                    <a:pt x="165" y="36"/>
                  </a:cubicBezTo>
                  <a:cubicBezTo>
                    <a:pt x="171" y="36"/>
                    <a:pt x="177" y="37"/>
                    <a:pt x="183" y="38"/>
                  </a:cubicBezTo>
                  <a:cubicBezTo>
                    <a:pt x="195" y="15"/>
                    <a:pt x="220" y="0"/>
                    <a:pt x="248" y="0"/>
                  </a:cubicBezTo>
                  <a:cubicBezTo>
                    <a:pt x="281" y="0"/>
                    <a:pt x="309" y="22"/>
                    <a:pt x="318" y="53"/>
                  </a:cubicBezTo>
                  <a:cubicBezTo>
                    <a:pt x="324" y="50"/>
                    <a:pt x="331" y="48"/>
                    <a:pt x="338" y="48"/>
                  </a:cubicBezTo>
                  <a:cubicBezTo>
                    <a:pt x="359" y="48"/>
                    <a:pt x="377" y="62"/>
                    <a:pt x="382" y="81"/>
                  </a:cubicBezTo>
                  <a:cubicBezTo>
                    <a:pt x="394" y="81"/>
                    <a:pt x="394" y="81"/>
                    <a:pt x="394" y="81"/>
                  </a:cubicBezTo>
                  <a:cubicBezTo>
                    <a:pt x="403" y="81"/>
                    <a:pt x="411" y="89"/>
                    <a:pt x="411" y="99"/>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íšļïḑè"/>
            <p:cNvSpPr/>
            <p:nvPr/>
          </p:nvSpPr>
          <p:spPr bwMode="auto">
            <a:xfrm>
              <a:off x="7694614" y="2900363"/>
              <a:ext cx="73025" cy="85725"/>
            </a:xfrm>
            <a:custGeom>
              <a:avLst/>
              <a:gdLst>
                <a:gd name="T0" fmla="*/ 15 w 24"/>
                <a:gd name="T1" fmla="*/ 26 h 28"/>
                <a:gd name="T2" fmla="*/ 19 w 24"/>
                <a:gd name="T3" fmla="*/ 28 h 28"/>
                <a:gd name="T4" fmla="*/ 21 w 24"/>
                <a:gd name="T5" fmla="*/ 27 h 28"/>
                <a:gd name="T6" fmla="*/ 22 w 24"/>
                <a:gd name="T7" fmla="*/ 20 h 28"/>
                <a:gd name="T8" fmla="*/ 8 w 24"/>
                <a:gd name="T9" fmla="*/ 3 h 28"/>
                <a:gd name="T10" fmla="*/ 2 w 24"/>
                <a:gd name="T11" fmla="*/ 2 h 28"/>
                <a:gd name="T12" fmla="*/ 1 w 24"/>
                <a:gd name="T13" fmla="*/ 8 h 28"/>
                <a:gd name="T14" fmla="*/ 15 w 24"/>
                <a:gd name="T15" fmla="*/ 26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8">
                  <a:moveTo>
                    <a:pt x="15" y="26"/>
                  </a:moveTo>
                  <a:cubicBezTo>
                    <a:pt x="16" y="27"/>
                    <a:pt x="17" y="28"/>
                    <a:pt x="19" y="28"/>
                  </a:cubicBezTo>
                  <a:cubicBezTo>
                    <a:pt x="20" y="28"/>
                    <a:pt x="21" y="27"/>
                    <a:pt x="21" y="27"/>
                  </a:cubicBezTo>
                  <a:cubicBezTo>
                    <a:pt x="23" y="25"/>
                    <a:pt x="24" y="22"/>
                    <a:pt x="22" y="20"/>
                  </a:cubicBezTo>
                  <a:cubicBezTo>
                    <a:pt x="18" y="14"/>
                    <a:pt x="13" y="8"/>
                    <a:pt x="8" y="3"/>
                  </a:cubicBezTo>
                  <a:cubicBezTo>
                    <a:pt x="7" y="1"/>
                    <a:pt x="4" y="0"/>
                    <a:pt x="2" y="2"/>
                  </a:cubicBezTo>
                  <a:cubicBezTo>
                    <a:pt x="0" y="3"/>
                    <a:pt x="0" y="6"/>
                    <a:pt x="1" y="8"/>
                  </a:cubicBezTo>
                  <a:cubicBezTo>
                    <a:pt x="6" y="14"/>
                    <a:pt x="10" y="20"/>
                    <a:pt x="15" y="26"/>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4" name="iŝḷîḓe"/>
            <p:cNvSpPr/>
            <p:nvPr/>
          </p:nvSpPr>
          <p:spPr bwMode="auto">
            <a:xfrm>
              <a:off x="7408864" y="2614613"/>
              <a:ext cx="82550" cy="73025"/>
            </a:xfrm>
            <a:custGeom>
              <a:avLst/>
              <a:gdLst>
                <a:gd name="T0" fmla="*/ 19 w 27"/>
                <a:gd name="T1" fmla="*/ 23 h 24"/>
                <a:gd name="T2" fmla="*/ 22 w 27"/>
                <a:gd name="T3" fmla="*/ 24 h 24"/>
                <a:gd name="T4" fmla="*/ 26 w 27"/>
                <a:gd name="T5" fmla="*/ 23 h 24"/>
                <a:gd name="T6" fmla="*/ 25 w 27"/>
                <a:gd name="T7" fmla="*/ 16 h 24"/>
                <a:gd name="T8" fmla="*/ 8 w 27"/>
                <a:gd name="T9" fmla="*/ 2 h 24"/>
                <a:gd name="T10" fmla="*/ 2 w 27"/>
                <a:gd name="T11" fmla="*/ 2 h 24"/>
                <a:gd name="T12" fmla="*/ 2 w 27"/>
                <a:gd name="T13" fmla="*/ 9 h 24"/>
                <a:gd name="T14" fmla="*/ 19 w 27"/>
                <a:gd name="T15" fmla="*/ 23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4">
                  <a:moveTo>
                    <a:pt x="19" y="23"/>
                  </a:moveTo>
                  <a:cubicBezTo>
                    <a:pt x="20" y="24"/>
                    <a:pt x="21" y="24"/>
                    <a:pt x="22" y="24"/>
                  </a:cubicBezTo>
                  <a:cubicBezTo>
                    <a:pt x="24" y="24"/>
                    <a:pt x="25" y="24"/>
                    <a:pt x="26" y="23"/>
                  </a:cubicBezTo>
                  <a:cubicBezTo>
                    <a:pt x="27" y="21"/>
                    <a:pt x="27" y="18"/>
                    <a:pt x="25" y="16"/>
                  </a:cubicBezTo>
                  <a:cubicBezTo>
                    <a:pt x="20" y="11"/>
                    <a:pt x="14" y="6"/>
                    <a:pt x="8" y="2"/>
                  </a:cubicBezTo>
                  <a:cubicBezTo>
                    <a:pt x="6" y="0"/>
                    <a:pt x="4" y="0"/>
                    <a:pt x="2" y="2"/>
                  </a:cubicBezTo>
                  <a:cubicBezTo>
                    <a:pt x="0" y="4"/>
                    <a:pt x="1" y="7"/>
                    <a:pt x="2" y="9"/>
                  </a:cubicBezTo>
                  <a:cubicBezTo>
                    <a:pt x="8" y="13"/>
                    <a:pt x="14" y="18"/>
                    <a:pt x="19" y="23"/>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5" name="ï$1íḑe"/>
            <p:cNvSpPr/>
            <p:nvPr/>
          </p:nvSpPr>
          <p:spPr bwMode="auto">
            <a:xfrm>
              <a:off x="4264026" y="5445125"/>
              <a:ext cx="71438" cy="85725"/>
            </a:xfrm>
            <a:custGeom>
              <a:avLst/>
              <a:gdLst>
                <a:gd name="T0" fmla="*/ 21 w 23"/>
                <a:gd name="T1" fmla="*/ 28 h 28"/>
                <a:gd name="T2" fmla="*/ 22 w 23"/>
                <a:gd name="T3" fmla="*/ 21 h 28"/>
                <a:gd name="T4" fmla="*/ 9 w 23"/>
                <a:gd name="T5" fmla="*/ 3 h 28"/>
                <a:gd name="T6" fmla="*/ 3 w 23"/>
                <a:gd name="T7" fmla="*/ 2 h 28"/>
                <a:gd name="T8" fmla="*/ 1 w 23"/>
                <a:gd name="T9" fmla="*/ 8 h 28"/>
                <a:gd name="T10" fmla="*/ 14 w 23"/>
                <a:gd name="T11" fmla="*/ 27 h 28"/>
                <a:gd name="T12" fmla="*/ 16 w 23"/>
                <a:gd name="T13" fmla="*/ 28 h 28"/>
                <a:gd name="T14" fmla="*/ 20 w 23"/>
                <a:gd name="T15" fmla="*/ 28 h 28"/>
                <a:gd name="T16" fmla="*/ 21 w 23"/>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8">
                  <a:moveTo>
                    <a:pt x="21" y="28"/>
                  </a:moveTo>
                  <a:cubicBezTo>
                    <a:pt x="23" y="26"/>
                    <a:pt x="23" y="23"/>
                    <a:pt x="22" y="21"/>
                  </a:cubicBezTo>
                  <a:cubicBezTo>
                    <a:pt x="17" y="15"/>
                    <a:pt x="13" y="9"/>
                    <a:pt x="9" y="3"/>
                  </a:cubicBezTo>
                  <a:cubicBezTo>
                    <a:pt x="8" y="1"/>
                    <a:pt x="5" y="0"/>
                    <a:pt x="3" y="2"/>
                  </a:cubicBezTo>
                  <a:cubicBezTo>
                    <a:pt x="1" y="3"/>
                    <a:pt x="0" y="6"/>
                    <a:pt x="1" y="8"/>
                  </a:cubicBezTo>
                  <a:cubicBezTo>
                    <a:pt x="6" y="14"/>
                    <a:pt x="10" y="20"/>
                    <a:pt x="14" y="27"/>
                  </a:cubicBezTo>
                  <a:cubicBezTo>
                    <a:pt x="15" y="27"/>
                    <a:pt x="15" y="27"/>
                    <a:pt x="16" y="28"/>
                  </a:cubicBezTo>
                  <a:cubicBezTo>
                    <a:pt x="20" y="28"/>
                    <a:pt x="20" y="28"/>
                    <a:pt x="20" y="28"/>
                  </a:cubicBezTo>
                  <a:cubicBezTo>
                    <a:pt x="20" y="28"/>
                    <a:pt x="21" y="28"/>
                    <a:pt x="21" y="28"/>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6" name="îş1îḓe"/>
            <p:cNvSpPr/>
            <p:nvPr/>
          </p:nvSpPr>
          <p:spPr bwMode="auto">
            <a:xfrm>
              <a:off x="7510464" y="2703513"/>
              <a:ext cx="79375" cy="79375"/>
            </a:xfrm>
            <a:custGeom>
              <a:avLst/>
              <a:gdLst>
                <a:gd name="T0" fmla="*/ 18 w 26"/>
                <a:gd name="T1" fmla="*/ 24 h 26"/>
                <a:gd name="T2" fmla="*/ 21 w 26"/>
                <a:gd name="T3" fmla="*/ 26 h 26"/>
                <a:gd name="T4" fmla="*/ 24 w 26"/>
                <a:gd name="T5" fmla="*/ 24 h 26"/>
                <a:gd name="T6" fmla="*/ 24 w 26"/>
                <a:gd name="T7" fmla="*/ 18 h 26"/>
                <a:gd name="T8" fmla="*/ 8 w 26"/>
                <a:gd name="T9" fmla="*/ 2 h 26"/>
                <a:gd name="T10" fmla="*/ 2 w 26"/>
                <a:gd name="T11" fmla="*/ 2 h 26"/>
                <a:gd name="T12" fmla="*/ 2 w 26"/>
                <a:gd name="T13" fmla="*/ 9 h 26"/>
                <a:gd name="T14" fmla="*/ 18 w 26"/>
                <a:gd name="T15" fmla="*/ 24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18" y="24"/>
                  </a:moveTo>
                  <a:cubicBezTo>
                    <a:pt x="19" y="25"/>
                    <a:pt x="20" y="26"/>
                    <a:pt x="21" y="26"/>
                  </a:cubicBezTo>
                  <a:cubicBezTo>
                    <a:pt x="22" y="26"/>
                    <a:pt x="23" y="25"/>
                    <a:pt x="24" y="24"/>
                  </a:cubicBezTo>
                  <a:cubicBezTo>
                    <a:pt x="26" y="22"/>
                    <a:pt x="26" y="20"/>
                    <a:pt x="24" y="18"/>
                  </a:cubicBezTo>
                  <a:cubicBezTo>
                    <a:pt x="19" y="12"/>
                    <a:pt x="14" y="7"/>
                    <a:pt x="8" y="2"/>
                  </a:cubicBezTo>
                  <a:cubicBezTo>
                    <a:pt x="6" y="0"/>
                    <a:pt x="4" y="0"/>
                    <a:pt x="2" y="2"/>
                  </a:cubicBezTo>
                  <a:cubicBezTo>
                    <a:pt x="0" y="4"/>
                    <a:pt x="0" y="7"/>
                    <a:pt x="2" y="9"/>
                  </a:cubicBezTo>
                  <a:cubicBezTo>
                    <a:pt x="7" y="14"/>
                    <a:pt x="13" y="19"/>
                    <a:pt x="18" y="2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7" name="ïš1îḍè"/>
            <p:cNvSpPr/>
            <p:nvPr/>
          </p:nvSpPr>
          <p:spPr bwMode="auto">
            <a:xfrm>
              <a:off x="7847014" y="3117850"/>
              <a:ext cx="71438" cy="88900"/>
            </a:xfrm>
            <a:custGeom>
              <a:avLst/>
              <a:gdLst>
                <a:gd name="T0" fmla="*/ 13 w 23"/>
                <a:gd name="T1" fmla="*/ 27 h 29"/>
                <a:gd name="T2" fmla="*/ 17 w 23"/>
                <a:gd name="T3" fmla="*/ 29 h 29"/>
                <a:gd name="T4" fmla="*/ 20 w 23"/>
                <a:gd name="T5" fmla="*/ 29 h 29"/>
                <a:gd name="T6" fmla="*/ 21 w 23"/>
                <a:gd name="T7" fmla="*/ 22 h 29"/>
                <a:gd name="T8" fmla="*/ 10 w 23"/>
                <a:gd name="T9" fmla="*/ 3 h 29"/>
                <a:gd name="T10" fmla="*/ 3 w 23"/>
                <a:gd name="T11" fmla="*/ 2 h 29"/>
                <a:gd name="T12" fmla="*/ 2 w 23"/>
                <a:gd name="T13" fmla="*/ 8 h 29"/>
                <a:gd name="T14" fmla="*/ 13 w 23"/>
                <a:gd name="T15" fmla="*/ 27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9">
                  <a:moveTo>
                    <a:pt x="13" y="27"/>
                  </a:moveTo>
                  <a:cubicBezTo>
                    <a:pt x="14" y="28"/>
                    <a:pt x="16" y="29"/>
                    <a:pt x="17" y="29"/>
                  </a:cubicBezTo>
                  <a:cubicBezTo>
                    <a:pt x="18" y="29"/>
                    <a:pt x="19" y="29"/>
                    <a:pt x="20" y="29"/>
                  </a:cubicBezTo>
                  <a:cubicBezTo>
                    <a:pt x="22" y="27"/>
                    <a:pt x="23" y="24"/>
                    <a:pt x="21" y="22"/>
                  </a:cubicBezTo>
                  <a:cubicBezTo>
                    <a:pt x="17" y="16"/>
                    <a:pt x="14" y="9"/>
                    <a:pt x="10" y="3"/>
                  </a:cubicBezTo>
                  <a:cubicBezTo>
                    <a:pt x="8" y="1"/>
                    <a:pt x="5" y="0"/>
                    <a:pt x="3" y="2"/>
                  </a:cubicBezTo>
                  <a:cubicBezTo>
                    <a:pt x="1" y="3"/>
                    <a:pt x="0" y="6"/>
                    <a:pt x="2" y="8"/>
                  </a:cubicBezTo>
                  <a:cubicBezTo>
                    <a:pt x="6" y="14"/>
                    <a:pt x="10" y="20"/>
                    <a:pt x="13" y="2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8" name="i$ļïḍé"/>
            <p:cNvSpPr/>
            <p:nvPr/>
          </p:nvSpPr>
          <p:spPr bwMode="auto">
            <a:xfrm>
              <a:off x="7804151" y="5399088"/>
              <a:ext cx="68263" cy="85725"/>
            </a:xfrm>
            <a:custGeom>
              <a:avLst/>
              <a:gdLst>
                <a:gd name="T0" fmla="*/ 2 w 22"/>
                <a:gd name="T1" fmla="*/ 27 h 28"/>
                <a:gd name="T2" fmla="*/ 5 w 22"/>
                <a:gd name="T3" fmla="*/ 28 h 28"/>
                <a:gd name="T4" fmla="*/ 9 w 22"/>
                <a:gd name="T5" fmla="*/ 26 h 28"/>
                <a:gd name="T6" fmla="*/ 21 w 22"/>
                <a:gd name="T7" fmla="*/ 7 h 28"/>
                <a:gd name="T8" fmla="*/ 20 w 22"/>
                <a:gd name="T9" fmla="*/ 1 h 28"/>
                <a:gd name="T10" fmla="*/ 13 w 22"/>
                <a:gd name="T11" fmla="*/ 2 h 28"/>
                <a:gd name="T12" fmla="*/ 1 w 22"/>
                <a:gd name="T13" fmla="*/ 21 h 28"/>
                <a:gd name="T14" fmla="*/ 2 w 22"/>
                <a:gd name="T15" fmla="*/ 2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8">
                  <a:moveTo>
                    <a:pt x="2" y="27"/>
                  </a:moveTo>
                  <a:cubicBezTo>
                    <a:pt x="3" y="28"/>
                    <a:pt x="4" y="28"/>
                    <a:pt x="5" y="28"/>
                  </a:cubicBezTo>
                  <a:cubicBezTo>
                    <a:pt x="6" y="28"/>
                    <a:pt x="8" y="28"/>
                    <a:pt x="9" y="26"/>
                  </a:cubicBezTo>
                  <a:cubicBezTo>
                    <a:pt x="13" y="20"/>
                    <a:pt x="17" y="14"/>
                    <a:pt x="21" y="7"/>
                  </a:cubicBezTo>
                  <a:cubicBezTo>
                    <a:pt x="22" y="5"/>
                    <a:pt x="22" y="2"/>
                    <a:pt x="20" y="1"/>
                  </a:cubicBezTo>
                  <a:cubicBezTo>
                    <a:pt x="17" y="0"/>
                    <a:pt x="15" y="0"/>
                    <a:pt x="13" y="2"/>
                  </a:cubicBezTo>
                  <a:cubicBezTo>
                    <a:pt x="9" y="9"/>
                    <a:pt x="5" y="15"/>
                    <a:pt x="1" y="21"/>
                  </a:cubicBezTo>
                  <a:cubicBezTo>
                    <a:pt x="0" y="23"/>
                    <a:pt x="0" y="26"/>
                    <a:pt x="2" y="2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9" name="íṩļíḓê"/>
            <p:cNvSpPr/>
            <p:nvPr/>
          </p:nvSpPr>
          <p:spPr bwMode="auto">
            <a:xfrm>
              <a:off x="7761289" y="5510213"/>
              <a:ext cx="33338" cy="20638"/>
            </a:xfrm>
            <a:custGeom>
              <a:avLst/>
              <a:gdLst>
                <a:gd name="T0" fmla="*/ 11 w 11"/>
                <a:gd name="T1" fmla="*/ 7 h 7"/>
                <a:gd name="T2" fmla="*/ 9 w 11"/>
                <a:gd name="T3" fmla="*/ 1 h 7"/>
                <a:gd name="T4" fmla="*/ 3 w 11"/>
                <a:gd name="T5" fmla="*/ 2 h 7"/>
                <a:gd name="T6" fmla="*/ 0 w 11"/>
                <a:gd name="T7" fmla="*/ 7 h 7"/>
                <a:gd name="T8" fmla="*/ 11 w 11"/>
                <a:gd name="T9" fmla="*/ 7 h 7"/>
              </a:gdLst>
              <a:ahLst/>
              <a:cxnLst>
                <a:cxn ang="0">
                  <a:pos x="T0" y="T1"/>
                </a:cxn>
                <a:cxn ang="0">
                  <a:pos x="T2" y="T3"/>
                </a:cxn>
                <a:cxn ang="0">
                  <a:pos x="T4" y="T5"/>
                </a:cxn>
                <a:cxn ang="0">
                  <a:pos x="T6" y="T7"/>
                </a:cxn>
                <a:cxn ang="0">
                  <a:pos x="T8" y="T9"/>
                </a:cxn>
              </a:cxnLst>
              <a:rect l="0" t="0" r="r" b="b"/>
              <a:pathLst>
                <a:path w="11" h="7">
                  <a:moveTo>
                    <a:pt x="11" y="7"/>
                  </a:moveTo>
                  <a:cubicBezTo>
                    <a:pt x="11" y="5"/>
                    <a:pt x="11" y="3"/>
                    <a:pt x="9" y="1"/>
                  </a:cubicBezTo>
                  <a:cubicBezTo>
                    <a:pt x="7" y="0"/>
                    <a:pt x="4" y="0"/>
                    <a:pt x="3" y="2"/>
                  </a:cubicBezTo>
                  <a:cubicBezTo>
                    <a:pt x="2" y="4"/>
                    <a:pt x="1" y="5"/>
                    <a:pt x="0" y="7"/>
                  </a:cubicBezTo>
                  <a:lnTo>
                    <a:pt x="11" y="7"/>
                  </a:ln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0" name="îṥļídé"/>
            <p:cNvSpPr/>
            <p:nvPr/>
          </p:nvSpPr>
          <p:spPr bwMode="auto">
            <a:xfrm>
              <a:off x="7773989" y="3006725"/>
              <a:ext cx="69850" cy="85725"/>
            </a:xfrm>
            <a:custGeom>
              <a:avLst/>
              <a:gdLst>
                <a:gd name="T0" fmla="*/ 14 w 23"/>
                <a:gd name="T1" fmla="*/ 26 h 28"/>
                <a:gd name="T2" fmla="*/ 18 w 23"/>
                <a:gd name="T3" fmla="*/ 28 h 28"/>
                <a:gd name="T4" fmla="*/ 21 w 23"/>
                <a:gd name="T5" fmla="*/ 27 h 28"/>
                <a:gd name="T6" fmla="*/ 22 w 23"/>
                <a:gd name="T7" fmla="*/ 21 h 28"/>
                <a:gd name="T8" fmla="*/ 9 w 23"/>
                <a:gd name="T9" fmla="*/ 2 h 28"/>
                <a:gd name="T10" fmla="*/ 3 w 23"/>
                <a:gd name="T11" fmla="*/ 1 h 28"/>
                <a:gd name="T12" fmla="*/ 2 w 23"/>
                <a:gd name="T13" fmla="*/ 8 h 28"/>
                <a:gd name="T14" fmla="*/ 14 w 23"/>
                <a:gd name="T15" fmla="*/ 26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8">
                  <a:moveTo>
                    <a:pt x="14" y="26"/>
                  </a:moveTo>
                  <a:cubicBezTo>
                    <a:pt x="15" y="27"/>
                    <a:pt x="17" y="28"/>
                    <a:pt x="18" y="28"/>
                  </a:cubicBezTo>
                  <a:cubicBezTo>
                    <a:pt x="19" y="28"/>
                    <a:pt x="20" y="28"/>
                    <a:pt x="21" y="27"/>
                  </a:cubicBezTo>
                  <a:cubicBezTo>
                    <a:pt x="23" y="26"/>
                    <a:pt x="23" y="23"/>
                    <a:pt x="22" y="21"/>
                  </a:cubicBezTo>
                  <a:cubicBezTo>
                    <a:pt x="18" y="15"/>
                    <a:pt x="13" y="9"/>
                    <a:pt x="9" y="2"/>
                  </a:cubicBezTo>
                  <a:cubicBezTo>
                    <a:pt x="8" y="0"/>
                    <a:pt x="5" y="0"/>
                    <a:pt x="3" y="1"/>
                  </a:cubicBezTo>
                  <a:cubicBezTo>
                    <a:pt x="1" y="3"/>
                    <a:pt x="0" y="6"/>
                    <a:pt x="2" y="8"/>
                  </a:cubicBezTo>
                  <a:cubicBezTo>
                    <a:pt x="6" y="14"/>
                    <a:pt x="10" y="20"/>
                    <a:pt x="14" y="26"/>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1" name="íšḻiḍe"/>
            <p:cNvSpPr/>
            <p:nvPr/>
          </p:nvSpPr>
          <p:spPr bwMode="auto">
            <a:xfrm>
              <a:off x="7605714" y="2798763"/>
              <a:ext cx="76200" cy="82550"/>
            </a:xfrm>
            <a:custGeom>
              <a:avLst/>
              <a:gdLst>
                <a:gd name="T0" fmla="*/ 16 w 25"/>
                <a:gd name="T1" fmla="*/ 25 h 27"/>
                <a:gd name="T2" fmla="*/ 20 w 25"/>
                <a:gd name="T3" fmla="*/ 27 h 27"/>
                <a:gd name="T4" fmla="*/ 23 w 25"/>
                <a:gd name="T5" fmla="*/ 26 h 27"/>
                <a:gd name="T6" fmla="*/ 23 w 25"/>
                <a:gd name="T7" fmla="*/ 19 h 27"/>
                <a:gd name="T8" fmla="*/ 8 w 25"/>
                <a:gd name="T9" fmla="*/ 2 h 27"/>
                <a:gd name="T10" fmla="*/ 2 w 25"/>
                <a:gd name="T11" fmla="*/ 2 h 27"/>
                <a:gd name="T12" fmla="*/ 2 w 25"/>
                <a:gd name="T13" fmla="*/ 9 h 27"/>
                <a:gd name="T14" fmla="*/ 16 w 25"/>
                <a:gd name="T15" fmla="*/ 25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7">
                  <a:moveTo>
                    <a:pt x="16" y="25"/>
                  </a:moveTo>
                  <a:cubicBezTo>
                    <a:pt x="17" y="26"/>
                    <a:pt x="19" y="27"/>
                    <a:pt x="20" y="27"/>
                  </a:cubicBezTo>
                  <a:cubicBezTo>
                    <a:pt x="21" y="27"/>
                    <a:pt x="22" y="26"/>
                    <a:pt x="23" y="26"/>
                  </a:cubicBezTo>
                  <a:cubicBezTo>
                    <a:pt x="25" y="24"/>
                    <a:pt x="25" y="21"/>
                    <a:pt x="23" y="19"/>
                  </a:cubicBezTo>
                  <a:cubicBezTo>
                    <a:pt x="18" y="13"/>
                    <a:pt x="13" y="8"/>
                    <a:pt x="8" y="2"/>
                  </a:cubicBezTo>
                  <a:cubicBezTo>
                    <a:pt x="7" y="0"/>
                    <a:pt x="4" y="0"/>
                    <a:pt x="2" y="2"/>
                  </a:cubicBezTo>
                  <a:cubicBezTo>
                    <a:pt x="0" y="4"/>
                    <a:pt x="0" y="7"/>
                    <a:pt x="2" y="9"/>
                  </a:cubicBezTo>
                  <a:cubicBezTo>
                    <a:pt x="7" y="14"/>
                    <a:pt x="12" y="20"/>
                    <a:pt x="16" y="25"/>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2" name="ïṧ1íďé"/>
            <p:cNvSpPr/>
            <p:nvPr/>
          </p:nvSpPr>
          <p:spPr bwMode="auto">
            <a:xfrm>
              <a:off x="6708776" y="2225675"/>
              <a:ext cx="95250" cy="52388"/>
            </a:xfrm>
            <a:custGeom>
              <a:avLst/>
              <a:gdLst>
                <a:gd name="T0" fmla="*/ 3 w 31"/>
                <a:gd name="T1" fmla="*/ 9 h 17"/>
                <a:gd name="T2" fmla="*/ 25 w 31"/>
                <a:gd name="T3" fmla="*/ 16 h 17"/>
                <a:gd name="T4" fmla="*/ 26 w 31"/>
                <a:gd name="T5" fmla="*/ 17 h 17"/>
                <a:gd name="T6" fmla="*/ 30 w 31"/>
                <a:gd name="T7" fmla="*/ 14 h 17"/>
                <a:gd name="T8" fmla="*/ 28 w 31"/>
                <a:gd name="T9" fmla="*/ 8 h 17"/>
                <a:gd name="T10" fmla="*/ 6 w 31"/>
                <a:gd name="T11" fmla="*/ 0 h 17"/>
                <a:gd name="T12" fmla="*/ 1 w 31"/>
                <a:gd name="T13" fmla="*/ 3 h 17"/>
                <a:gd name="T14" fmla="*/ 3 w 31"/>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7">
                  <a:moveTo>
                    <a:pt x="3" y="9"/>
                  </a:moveTo>
                  <a:cubicBezTo>
                    <a:pt x="10" y="11"/>
                    <a:pt x="18" y="14"/>
                    <a:pt x="25" y="16"/>
                  </a:cubicBezTo>
                  <a:cubicBezTo>
                    <a:pt x="25" y="17"/>
                    <a:pt x="26" y="17"/>
                    <a:pt x="26" y="17"/>
                  </a:cubicBezTo>
                  <a:cubicBezTo>
                    <a:pt x="28" y="17"/>
                    <a:pt x="30" y="16"/>
                    <a:pt x="30" y="14"/>
                  </a:cubicBezTo>
                  <a:cubicBezTo>
                    <a:pt x="31" y="11"/>
                    <a:pt x="30" y="9"/>
                    <a:pt x="28" y="8"/>
                  </a:cubicBezTo>
                  <a:cubicBezTo>
                    <a:pt x="21" y="5"/>
                    <a:pt x="13" y="3"/>
                    <a:pt x="6" y="0"/>
                  </a:cubicBezTo>
                  <a:cubicBezTo>
                    <a:pt x="4" y="0"/>
                    <a:pt x="1" y="1"/>
                    <a:pt x="1" y="3"/>
                  </a:cubicBezTo>
                  <a:cubicBezTo>
                    <a:pt x="0" y="6"/>
                    <a:pt x="1" y="8"/>
                    <a:pt x="3"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3" name="íṩlíḑè"/>
            <p:cNvSpPr/>
            <p:nvPr/>
          </p:nvSpPr>
          <p:spPr bwMode="auto">
            <a:xfrm>
              <a:off x="6834189" y="2271713"/>
              <a:ext cx="95250" cy="53975"/>
            </a:xfrm>
            <a:custGeom>
              <a:avLst/>
              <a:gdLst>
                <a:gd name="T0" fmla="*/ 3 w 31"/>
                <a:gd name="T1" fmla="*/ 9 h 18"/>
                <a:gd name="T2" fmla="*/ 24 w 31"/>
                <a:gd name="T3" fmla="*/ 18 h 18"/>
                <a:gd name="T4" fmla="*/ 26 w 31"/>
                <a:gd name="T5" fmla="*/ 18 h 18"/>
                <a:gd name="T6" fmla="*/ 30 w 31"/>
                <a:gd name="T7" fmla="*/ 15 h 18"/>
                <a:gd name="T8" fmla="*/ 28 w 31"/>
                <a:gd name="T9" fmla="*/ 9 h 18"/>
                <a:gd name="T10" fmla="*/ 7 w 31"/>
                <a:gd name="T11" fmla="*/ 1 h 18"/>
                <a:gd name="T12" fmla="*/ 1 w 31"/>
                <a:gd name="T13" fmla="*/ 3 h 18"/>
                <a:gd name="T14" fmla="*/ 3 w 31"/>
                <a:gd name="T15" fmla="*/ 9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8">
                  <a:moveTo>
                    <a:pt x="3" y="9"/>
                  </a:moveTo>
                  <a:cubicBezTo>
                    <a:pt x="10" y="12"/>
                    <a:pt x="17" y="15"/>
                    <a:pt x="24" y="18"/>
                  </a:cubicBezTo>
                  <a:cubicBezTo>
                    <a:pt x="25" y="18"/>
                    <a:pt x="25" y="18"/>
                    <a:pt x="26" y="18"/>
                  </a:cubicBezTo>
                  <a:cubicBezTo>
                    <a:pt x="28" y="18"/>
                    <a:pt x="29" y="17"/>
                    <a:pt x="30" y="15"/>
                  </a:cubicBezTo>
                  <a:cubicBezTo>
                    <a:pt x="31" y="13"/>
                    <a:pt x="30" y="10"/>
                    <a:pt x="28" y="9"/>
                  </a:cubicBezTo>
                  <a:cubicBezTo>
                    <a:pt x="21" y="6"/>
                    <a:pt x="14" y="3"/>
                    <a:pt x="7" y="1"/>
                  </a:cubicBezTo>
                  <a:cubicBezTo>
                    <a:pt x="4" y="0"/>
                    <a:pt x="2" y="1"/>
                    <a:pt x="1" y="3"/>
                  </a:cubicBezTo>
                  <a:cubicBezTo>
                    <a:pt x="0" y="5"/>
                    <a:pt x="1" y="8"/>
                    <a:pt x="3"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4" name="ísḷíďe"/>
            <p:cNvSpPr/>
            <p:nvPr/>
          </p:nvSpPr>
          <p:spPr bwMode="auto">
            <a:xfrm>
              <a:off x="6183314" y="2124075"/>
              <a:ext cx="98425" cy="33338"/>
            </a:xfrm>
            <a:custGeom>
              <a:avLst/>
              <a:gdLst>
                <a:gd name="T0" fmla="*/ 4 w 32"/>
                <a:gd name="T1" fmla="*/ 9 h 11"/>
                <a:gd name="T2" fmla="*/ 26 w 32"/>
                <a:gd name="T3" fmla="*/ 11 h 11"/>
                <a:gd name="T4" fmla="*/ 27 w 32"/>
                <a:gd name="T5" fmla="*/ 11 h 11"/>
                <a:gd name="T6" fmla="*/ 31 w 32"/>
                <a:gd name="T7" fmla="*/ 7 h 11"/>
                <a:gd name="T8" fmla="*/ 27 w 32"/>
                <a:gd name="T9" fmla="*/ 2 h 11"/>
                <a:gd name="T10" fmla="*/ 5 w 32"/>
                <a:gd name="T11" fmla="*/ 0 h 11"/>
                <a:gd name="T12" fmla="*/ 0 w 32"/>
                <a:gd name="T13" fmla="*/ 4 h 11"/>
                <a:gd name="T14" fmla="*/ 4 w 32"/>
                <a:gd name="T15" fmla="*/ 9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
                  <a:moveTo>
                    <a:pt x="4" y="9"/>
                  </a:moveTo>
                  <a:cubicBezTo>
                    <a:pt x="11" y="9"/>
                    <a:pt x="19" y="10"/>
                    <a:pt x="26" y="11"/>
                  </a:cubicBezTo>
                  <a:cubicBezTo>
                    <a:pt x="26" y="11"/>
                    <a:pt x="27" y="11"/>
                    <a:pt x="27" y="11"/>
                  </a:cubicBezTo>
                  <a:cubicBezTo>
                    <a:pt x="29" y="11"/>
                    <a:pt x="31" y="9"/>
                    <a:pt x="31" y="7"/>
                  </a:cubicBezTo>
                  <a:cubicBezTo>
                    <a:pt x="32" y="4"/>
                    <a:pt x="30" y="2"/>
                    <a:pt x="27" y="2"/>
                  </a:cubicBezTo>
                  <a:cubicBezTo>
                    <a:pt x="20" y="1"/>
                    <a:pt x="12" y="0"/>
                    <a:pt x="5" y="0"/>
                  </a:cubicBezTo>
                  <a:cubicBezTo>
                    <a:pt x="2" y="0"/>
                    <a:pt x="0" y="2"/>
                    <a:pt x="0" y="4"/>
                  </a:cubicBezTo>
                  <a:cubicBezTo>
                    <a:pt x="0" y="7"/>
                    <a:pt x="2" y="9"/>
                    <a:pt x="4"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5" name="îsliďè"/>
            <p:cNvSpPr/>
            <p:nvPr/>
          </p:nvSpPr>
          <p:spPr bwMode="auto">
            <a:xfrm>
              <a:off x="7304089" y="2532063"/>
              <a:ext cx="85725" cy="69850"/>
            </a:xfrm>
            <a:custGeom>
              <a:avLst/>
              <a:gdLst>
                <a:gd name="T0" fmla="*/ 2 w 28"/>
                <a:gd name="T1" fmla="*/ 9 h 23"/>
                <a:gd name="T2" fmla="*/ 20 w 28"/>
                <a:gd name="T3" fmla="*/ 22 h 23"/>
                <a:gd name="T4" fmla="*/ 23 w 28"/>
                <a:gd name="T5" fmla="*/ 23 h 23"/>
                <a:gd name="T6" fmla="*/ 26 w 28"/>
                <a:gd name="T7" fmla="*/ 21 h 23"/>
                <a:gd name="T8" fmla="*/ 26 w 28"/>
                <a:gd name="T9" fmla="*/ 15 h 23"/>
                <a:gd name="T10" fmla="*/ 8 w 28"/>
                <a:gd name="T11" fmla="*/ 1 h 23"/>
                <a:gd name="T12" fmla="*/ 1 w 28"/>
                <a:gd name="T13" fmla="*/ 2 h 23"/>
                <a:gd name="T14" fmla="*/ 2 w 28"/>
                <a:gd name="T15" fmla="*/ 9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3">
                  <a:moveTo>
                    <a:pt x="2" y="9"/>
                  </a:moveTo>
                  <a:cubicBezTo>
                    <a:pt x="8" y="13"/>
                    <a:pt x="14" y="18"/>
                    <a:pt x="20" y="22"/>
                  </a:cubicBezTo>
                  <a:cubicBezTo>
                    <a:pt x="21" y="23"/>
                    <a:pt x="22" y="23"/>
                    <a:pt x="23" y="23"/>
                  </a:cubicBezTo>
                  <a:cubicBezTo>
                    <a:pt x="24" y="23"/>
                    <a:pt x="26" y="23"/>
                    <a:pt x="26" y="21"/>
                  </a:cubicBezTo>
                  <a:cubicBezTo>
                    <a:pt x="28" y="20"/>
                    <a:pt x="28" y="17"/>
                    <a:pt x="26" y="15"/>
                  </a:cubicBezTo>
                  <a:cubicBezTo>
                    <a:pt x="20" y="10"/>
                    <a:pt x="14" y="6"/>
                    <a:pt x="8" y="1"/>
                  </a:cubicBezTo>
                  <a:cubicBezTo>
                    <a:pt x="6" y="0"/>
                    <a:pt x="3" y="0"/>
                    <a:pt x="1" y="2"/>
                  </a:cubicBezTo>
                  <a:cubicBezTo>
                    <a:pt x="0" y="4"/>
                    <a:pt x="0" y="7"/>
                    <a:pt x="2"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6" name="îṩḷídé"/>
            <p:cNvSpPr/>
            <p:nvPr/>
          </p:nvSpPr>
          <p:spPr bwMode="auto">
            <a:xfrm>
              <a:off x="6446839" y="2157413"/>
              <a:ext cx="98425" cy="42863"/>
            </a:xfrm>
            <a:custGeom>
              <a:avLst/>
              <a:gdLst>
                <a:gd name="T0" fmla="*/ 4 w 32"/>
                <a:gd name="T1" fmla="*/ 9 h 14"/>
                <a:gd name="T2" fmla="*/ 26 w 32"/>
                <a:gd name="T3" fmla="*/ 14 h 14"/>
                <a:gd name="T4" fmla="*/ 27 w 32"/>
                <a:gd name="T5" fmla="*/ 14 h 14"/>
                <a:gd name="T6" fmla="*/ 32 w 32"/>
                <a:gd name="T7" fmla="*/ 10 h 14"/>
                <a:gd name="T8" fmla="*/ 28 w 32"/>
                <a:gd name="T9" fmla="*/ 5 h 14"/>
                <a:gd name="T10" fmla="*/ 6 w 32"/>
                <a:gd name="T11" fmla="*/ 0 h 14"/>
                <a:gd name="T12" fmla="*/ 1 w 32"/>
                <a:gd name="T13" fmla="*/ 4 h 14"/>
                <a:gd name="T14" fmla="*/ 4 w 32"/>
                <a:gd name="T15" fmla="*/ 9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4">
                  <a:moveTo>
                    <a:pt x="4" y="9"/>
                  </a:moveTo>
                  <a:cubicBezTo>
                    <a:pt x="12" y="11"/>
                    <a:pt x="19" y="12"/>
                    <a:pt x="26" y="14"/>
                  </a:cubicBezTo>
                  <a:cubicBezTo>
                    <a:pt x="26" y="14"/>
                    <a:pt x="27" y="14"/>
                    <a:pt x="27" y="14"/>
                  </a:cubicBezTo>
                  <a:cubicBezTo>
                    <a:pt x="29" y="14"/>
                    <a:pt x="31" y="12"/>
                    <a:pt x="32" y="10"/>
                  </a:cubicBezTo>
                  <a:cubicBezTo>
                    <a:pt x="32" y="8"/>
                    <a:pt x="31" y="5"/>
                    <a:pt x="28" y="5"/>
                  </a:cubicBezTo>
                  <a:cubicBezTo>
                    <a:pt x="21" y="3"/>
                    <a:pt x="13" y="2"/>
                    <a:pt x="6" y="0"/>
                  </a:cubicBezTo>
                  <a:cubicBezTo>
                    <a:pt x="4" y="0"/>
                    <a:pt x="1" y="1"/>
                    <a:pt x="1" y="4"/>
                  </a:cubicBezTo>
                  <a:cubicBezTo>
                    <a:pt x="0" y="6"/>
                    <a:pt x="2" y="9"/>
                    <a:pt x="4"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7" name="íšḷîďé"/>
            <p:cNvSpPr/>
            <p:nvPr/>
          </p:nvSpPr>
          <p:spPr bwMode="auto">
            <a:xfrm>
              <a:off x="7192964" y="2455863"/>
              <a:ext cx="90488" cy="66675"/>
            </a:xfrm>
            <a:custGeom>
              <a:avLst/>
              <a:gdLst>
                <a:gd name="T0" fmla="*/ 2 w 29"/>
                <a:gd name="T1" fmla="*/ 9 h 22"/>
                <a:gd name="T2" fmla="*/ 21 w 29"/>
                <a:gd name="T3" fmla="*/ 21 h 22"/>
                <a:gd name="T4" fmla="*/ 24 w 29"/>
                <a:gd name="T5" fmla="*/ 22 h 22"/>
                <a:gd name="T6" fmla="*/ 27 w 29"/>
                <a:gd name="T7" fmla="*/ 20 h 22"/>
                <a:gd name="T8" fmla="*/ 26 w 29"/>
                <a:gd name="T9" fmla="*/ 14 h 22"/>
                <a:gd name="T10" fmla="*/ 7 w 29"/>
                <a:gd name="T11" fmla="*/ 1 h 22"/>
                <a:gd name="T12" fmla="*/ 1 w 29"/>
                <a:gd name="T13" fmla="*/ 3 h 22"/>
                <a:gd name="T14" fmla="*/ 2 w 29"/>
                <a:gd name="T15" fmla="*/ 9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2">
                  <a:moveTo>
                    <a:pt x="2" y="9"/>
                  </a:moveTo>
                  <a:cubicBezTo>
                    <a:pt x="9" y="13"/>
                    <a:pt x="15" y="17"/>
                    <a:pt x="21" y="21"/>
                  </a:cubicBezTo>
                  <a:cubicBezTo>
                    <a:pt x="22" y="22"/>
                    <a:pt x="23" y="22"/>
                    <a:pt x="24" y="22"/>
                  </a:cubicBezTo>
                  <a:cubicBezTo>
                    <a:pt x="25" y="22"/>
                    <a:pt x="26" y="22"/>
                    <a:pt x="27" y="20"/>
                  </a:cubicBezTo>
                  <a:cubicBezTo>
                    <a:pt x="29" y="18"/>
                    <a:pt x="28" y="15"/>
                    <a:pt x="26" y="14"/>
                  </a:cubicBezTo>
                  <a:cubicBezTo>
                    <a:pt x="20" y="10"/>
                    <a:pt x="14" y="5"/>
                    <a:pt x="7" y="1"/>
                  </a:cubicBezTo>
                  <a:cubicBezTo>
                    <a:pt x="5" y="0"/>
                    <a:pt x="2" y="1"/>
                    <a:pt x="1" y="3"/>
                  </a:cubicBezTo>
                  <a:cubicBezTo>
                    <a:pt x="0" y="5"/>
                    <a:pt x="0" y="8"/>
                    <a:pt x="2"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8" name="îSļïde"/>
            <p:cNvSpPr/>
            <p:nvPr/>
          </p:nvSpPr>
          <p:spPr bwMode="auto">
            <a:xfrm>
              <a:off x="6956426" y="2324100"/>
              <a:ext cx="95250" cy="60325"/>
            </a:xfrm>
            <a:custGeom>
              <a:avLst/>
              <a:gdLst>
                <a:gd name="T0" fmla="*/ 3 w 31"/>
                <a:gd name="T1" fmla="*/ 10 h 20"/>
                <a:gd name="T2" fmla="*/ 23 w 31"/>
                <a:gd name="T3" fmla="*/ 20 h 20"/>
                <a:gd name="T4" fmla="*/ 25 w 31"/>
                <a:gd name="T5" fmla="*/ 20 h 20"/>
                <a:gd name="T6" fmla="*/ 29 w 31"/>
                <a:gd name="T7" fmla="*/ 18 h 20"/>
                <a:gd name="T8" fmla="*/ 28 w 31"/>
                <a:gd name="T9" fmla="*/ 11 h 20"/>
                <a:gd name="T10" fmla="*/ 7 w 31"/>
                <a:gd name="T11" fmla="*/ 1 h 20"/>
                <a:gd name="T12" fmla="*/ 1 w 31"/>
                <a:gd name="T13" fmla="*/ 4 h 20"/>
                <a:gd name="T14" fmla="*/ 3 w 31"/>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0">
                  <a:moveTo>
                    <a:pt x="3" y="10"/>
                  </a:moveTo>
                  <a:cubicBezTo>
                    <a:pt x="10" y="13"/>
                    <a:pt x="17" y="16"/>
                    <a:pt x="23" y="20"/>
                  </a:cubicBezTo>
                  <a:cubicBezTo>
                    <a:pt x="24" y="20"/>
                    <a:pt x="25" y="20"/>
                    <a:pt x="25" y="20"/>
                  </a:cubicBezTo>
                  <a:cubicBezTo>
                    <a:pt x="27" y="20"/>
                    <a:pt x="29" y="19"/>
                    <a:pt x="29" y="18"/>
                  </a:cubicBezTo>
                  <a:cubicBezTo>
                    <a:pt x="31" y="15"/>
                    <a:pt x="30" y="13"/>
                    <a:pt x="28" y="11"/>
                  </a:cubicBezTo>
                  <a:cubicBezTo>
                    <a:pt x="21" y="8"/>
                    <a:pt x="14" y="5"/>
                    <a:pt x="7" y="1"/>
                  </a:cubicBezTo>
                  <a:cubicBezTo>
                    <a:pt x="5" y="0"/>
                    <a:pt x="2" y="1"/>
                    <a:pt x="1" y="4"/>
                  </a:cubicBezTo>
                  <a:cubicBezTo>
                    <a:pt x="0" y="6"/>
                    <a:pt x="1" y="9"/>
                    <a:pt x="3" y="1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9" name="îśḻiďe"/>
            <p:cNvSpPr/>
            <p:nvPr/>
          </p:nvSpPr>
          <p:spPr bwMode="auto">
            <a:xfrm>
              <a:off x="7077076" y="2384425"/>
              <a:ext cx="92075" cy="65088"/>
            </a:xfrm>
            <a:custGeom>
              <a:avLst/>
              <a:gdLst>
                <a:gd name="T0" fmla="*/ 3 w 30"/>
                <a:gd name="T1" fmla="*/ 10 h 21"/>
                <a:gd name="T2" fmla="*/ 22 w 30"/>
                <a:gd name="T3" fmla="*/ 21 h 21"/>
                <a:gd name="T4" fmla="*/ 25 w 30"/>
                <a:gd name="T5" fmla="*/ 21 h 21"/>
                <a:gd name="T6" fmla="*/ 29 w 30"/>
                <a:gd name="T7" fmla="*/ 19 h 21"/>
                <a:gd name="T8" fmla="*/ 27 w 30"/>
                <a:gd name="T9" fmla="*/ 13 h 21"/>
                <a:gd name="T10" fmla="*/ 8 w 30"/>
                <a:gd name="T11" fmla="*/ 2 h 21"/>
                <a:gd name="T12" fmla="*/ 1 w 30"/>
                <a:gd name="T13" fmla="*/ 3 h 21"/>
                <a:gd name="T14" fmla="*/ 3 w 30"/>
                <a:gd name="T15" fmla="*/ 1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1">
                  <a:moveTo>
                    <a:pt x="3" y="10"/>
                  </a:moveTo>
                  <a:cubicBezTo>
                    <a:pt x="9" y="13"/>
                    <a:pt x="16" y="17"/>
                    <a:pt x="22" y="21"/>
                  </a:cubicBezTo>
                  <a:cubicBezTo>
                    <a:pt x="23" y="21"/>
                    <a:pt x="24" y="21"/>
                    <a:pt x="25" y="21"/>
                  </a:cubicBezTo>
                  <a:cubicBezTo>
                    <a:pt x="26" y="21"/>
                    <a:pt x="28" y="21"/>
                    <a:pt x="29" y="19"/>
                  </a:cubicBezTo>
                  <a:cubicBezTo>
                    <a:pt x="30" y="17"/>
                    <a:pt x="29" y="14"/>
                    <a:pt x="27" y="13"/>
                  </a:cubicBezTo>
                  <a:cubicBezTo>
                    <a:pt x="21" y="9"/>
                    <a:pt x="14" y="5"/>
                    <a:pt x="8" y="2"/>
                  </a:cubicBezTo>
                  <a:cubicBezTo>
                    <a:pt x="5" y="0"/>
                    <a:pt x="3" y="1"/>
                    <a:pt x="1" y="3"/>
                  </a:cubicBezTo>
                  <a:cubicBezTo>
                    <a:pt x="0" y="6"/>
                    <a:pt x="1" y="8"/>
                    <a:pt x="3" y="1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0" name="ïSḻïḑè"/>
            <p:cNvSpPr/>
            <p:nvPr/>
          </p:nvSpPr>
          <p:spPr bwMode="auto">
            <a:xfrm>
              <a:off x="6580189" y="2185988"/>
              <a:ext cx="98425" cy="47625"/>
            </a:xfrm>
            <a:custGeom>
              <a:avLst/>
              <a:gdLst>
                <a:gd name="T0" fmla="*/ 4 w 32"/>
                <a:gd name="T1" fmla="*/ 10 h 16"/>
                <a:gd name="T2" fmla="*/ 25 w 32"/>
                <a:gd name="T3" fmla="*/ 16 h 16"/>
                <a:gd name="T4" fmla="*/ 26 w 32"/>
                <a:gd name="T5" fmla="*/ 16 h 16"/>
                <a:gd name="T6" fmla="*/ 31 w 32"/>
                <a:gd name="T7" fmla="*/ 13 h 16"/>
                <a:gd name="T8" fmla="*/ 28 w 32"/>
                <a:gd name="T9" fmla="*/ 7 h 16"/>
                <a:gd name="T10" fmla="*/ 6 w 32"/>
                <a:gd name="T11" fmla="*/ 1 h 16"/>
                <a:gd name="T12" fmla="*/ 0 w 32"/>
                <a:gd name="T13" fmla="*/ 4 h 16"/>
                <a:gd name="T14" fmla="*/ 4 w 32"/>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6">
                  <a:moveTo>
                    <a:pt x="4" y="10"/>
                  </a:moveTo>
                  <a:cubicBezTo>
                    <a:pt x="11" y="12"/>
                    <a:pt x="18" y="14"/>
                    <a:pt x="25" y="16"/>
                  </a:cubicBezTo>
                  <a:cubicBezTo>
                    <a:pt x="26" y="16"/>
                    <a:pt x="26" y="16"/>
                    <a:pt x="26" y="16"/>
                  </a:cubicBezTo>
                  <a:cubicBezTo>
                    <a:pt x="28" y="16"/>
                    <a:pt x="30" y="15"/>
                    <a:pt x="31" y="13"/>
                  </a:cubicBezTo>
                  <a:cubicBezTo>
                    <a:pt x="32" y="10"/>
                    <a:pt x="30" y="8"/>
                    <a:pt x="28" y="7"/>
                  </a:cubicBezTo>
                  <a:cubicBezTo>
                    <a:pt x="21" y="5"/>
                    <a:pt x="13" y="3"/>
                    <a:pt x="6" y="1"/>
                  </a:cubicBezTo>
                  <a:cubicBezTo>
                    <a:pt x="4" y="0"/>
                    <a:pt x="1" y="2"/>
                    <a:pt x="0" y="4"/>
                  </a:cubicBezTo>
                  <a:cubicBezTo>
                    <a:pt x="0" y="7"/>
                    <a:pt x="1" y="9"/>
                    <a:pt x="4" y="1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1" name="îŝḷîḓè"/>
            <p:cNvSpPr/>
            <p:nvPr/>
          </p:nvSpPr>
          <p:spPr bwMode="auto">
            <a:xfrm>
              <a:off x="7997826" y="5040313"/>
              <a:ext cx="58738" cy="92075"/>
            </a:xfrm>
            <a:custGeom>
              <a:avLst/>
              <a:gdLst>
                <a:gd name="T0" fmla="*/ 10 w 19"/>
                <a:gd name="T1" fmla="*/ 3 h 30"/>
                <a:gd name="T2" fmla="*/ 1 w 19"/>
                <a:gd name="T3" fmla="*/ 24 h 30"/>
                <a:gd name="T4" fmla="*/ 4 w 19"/>
                <a:gd name="T5" fmla="*/ 30 h 30"/>
                <a:gd name="T6" fmla="*/ 5 w 19"/>
                <a:gd name="T7" fmla="*/ 30 h 30"/>
                <a:gd name="T8" fmla="*/ 10 w 19"/>
                <a:gd name="T9" fmla="*/ 27 h 30"/>
                <a:gd name="T10" fmla="*/ 18 w 19"/>
                <a:gd name="T11" fmla="*/ 7 h 30"/>
                <a:gd name="T12" fmla="*/ 16 w 19"/>
                <a:gd name="T13" fmla="*/ 1 h 30"/>
                <a:gd name="T14" fmla="*/ 10 w 19"/>
                <a:gd name="T15" fmla="*/ 3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0">
                  <a:moveTo>
                    <a:pt x="10" y="3"/>
                  </a:moveTo>
                  <a:cubicBezTo>
                    <a:pt x="7" y="10"/>
                    <a:pt x="4" y="17"/>
                    <a:pt x="1" y="24"/>
                  </a:cubicBezTo>
                  <a:cubicBezTo>
                    <a:pt x="0" y="26"/>
                    <a:pt x="1" y="29"/>
                    <a:pt x="4" y="30"/>
                  </a:cubicBezTo>
                  <a:cubicBezTo>
                    <a:pt x="4" y="30"/>
                    <a:pt x="5" y="30"/>
                    <a:pt x="5" y="30"/>
                  </a:cubicBezTo>
                  <a:cubicBezTo>
                    <a:pt x="7" y="30"/>
                    <a:pt x="9" y="29"/>
                    <a:pt x="10" y="27"/>
                  </a:cubicBezTo>
                  <a:cubicBezTo>
                    <a:pt x="13" y="21"/>
                    <a:pt x="15" y="14"/>
                    <a:pt x="18" y="7"/>
                  </a:cubicBezTo>
                  <a:cubicBezTo>
                    <a:pt x="19" y="4"/>
                    <a:pt x="18" y="2"/>
                    <a:pt x="16" y="1"/>
                  </a:cubicBezTo>
                  <a:cubicBezTo>
                    <a:pt x="13" y="0"/>
                    <a:pt x="11" y="1"/>
                    <a:pt x="10" y="3"/>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2" name="ïşľîďê"/>
            <p:cNvSpPr/>
            <p:nvPr/>
          </p:nvSpPr>
          <p:spPr bwMode="auto">
            <a:xfrm>
              <a:off x="8047039" y="4911725"/>
              <a:ext cx="55563" cy="95250"/>
            </a:xfrm>
            <a:custGeom>
              <a:avLst/>
              <a:gdLst>
                <a:gd name="T0" fmla="*/ 9 w 18"/>
                <a:gd name="T1" fmla="*/ 4 h 31"/>
                <a:gd name="T2" fmla="*/ 1 w 18"/>
                <a:gd name="T3" fmla="*/ 25 h 31"/>
                <a:gd name="T4" fmla="*/ 4 w 18"/>
                <a:gd name="T5" fmla="*/ 31 h 31"/>
                <a:gd name="T6" fmla="*/ 6 w 18"/>
                <a:gd name="T7" fmla="*/ 31 h 31"/>
                <a:gd name="T8" fmla="*/ 10 w 18"/>
                <a:gd name="T9" fmla="*/ 28 h 31"/>
                <a:gd name="T10" fmla="*/ 17 w 18"/>
                <a:gd name="T11" fmla="*/ 7 h 31"/>
                <a:gd name="T12" fmla="*/ 14 w 18"/>
                <a:gd name="T13" fmla="*/ 1 h 31"/>
                <a:gd name="T14" fmla="*/ 9 w 18"/>
                <a:gd name="T15" fmla="*/ 4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31">
                  <a:moveTo>
                    <a:pt x="9" y="4"/>
                  </a:moveTo>
                  <a:cubicBezTo>
                    <a:pt x="6" y="11"/>
                    <a:pt x="4" y="18"/>
                    <a:pt x="1" y="25"/>
                  </a:cubicBezTo>
                  <a:cubicBezTo>
                    <a:pt x="0" y="28"/>
                    <a:pt x="2" y="30"/>
                    <a:pt x="4" y="31"/>
                  </a:cubicBezTo>
                  <a:cubicBezTo>
                    <a:pt x="5" y="31"/>
                    <a:pt x="5" y="31"/>
                    <a:pt x="6" y="31"/>
                  </a:cubicBezTo>
                  <a:cubicBezTo>
                    <a:pt x="7" y="31"/>
                    <a:pt x="9" y="30"/>
                    <a:pt x="10" y="28"/>
                  </a:cubicBezTo>
                  <a:cubicBezTo>
                    <a:pt x="12" y="21"/>
                    <a:pt x="15" y="14"/>
                    <a:pt x="17" y="7"/>
                  </a:cubicBezTo>
                  <a:cubicBezTo>
                    <a:pt x="18" y="5"/>
                    <a:pt x="17" y="2"/>
                    <a:pt x="14" y="1"/>
                  </a:cubicBezTo>
                  <a:cubicBezTo>
                    <a:pt x="12" y="0"/>
                    <a:pt x="9" y="2"/>
                    <a:pt x="9" y="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3" name="îšliďê"/>
            <p:cNvSpPr/>
            <p:nvPr/>
          </p:nvSpPr>
          <p:spPr bwMode="auto">
            <a:xfrm>
              <a:off x="7939089" y="5164138"/>
              <a:ext cx="65088" cy="90488"/>
            </a:xfrm>
            <a:custGeom>
              <a:avLst/>
              <a:gdLst>
                <a:gd name="T0" fmla="*/ 17 w 21"/>
                <a:gd name="T1" fmla="*/ 1 h 30"/>
                <a:gd name="T2" fmla="*/ 11 w 21"/>
                <a:gd name="T3" fmla="*/ 3 h 30"/>
                <a:gd name="T4" fmla="*/ 2 w 21"/>
                <a:gd name="T5" fmla="*/ 23 h 30"/>
                <a:gd name="T6" fmla="*/ 4 w 21"/>
                <a:gd name="T7" fmla="*/ 29 h 30"/>
                <a:gd name="T8" fmla="*/ 6 w 21"/>
                <a:gd name="T9" fmla="*/ 30 h 30"/>
                <a:gd name="T10" fmla="*/ 10 w 21"/>
                <a:gd name="T11" fmla="*/ 27 h 30"/>
                <a:gd name="T12" fmla="*/ 20 w 21"/>
                <a:gd name="T13" fmla="*/ 7 h 30"/>
                <a:gd name="T14" fmla="*/ 17 w 21"/>
                <a:gd name="T15" fmla="*/ 1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30">
                  <a:moveTo>
                    <a:pt x="17" y="1"/>
                  </a:moveTo>
                  <a:cubicBezTo>
                    <a:pt x="15" y="0"/>
                    <a:pt x="12" y="1"/>
                    <a:pt x="11" y="3"/>
                  </a:cubicBezTo>
                  <a:cubicBezTo>
                    <a:pt x="8" y="10"/>
                    <a:pt x="5" y="17"/>
                    <a:pt x="2" y="23"/>
                  </a:cubicBezTo>
                  <a:cubicBezTo>
                    <a:pt x="0" y="25"/>
                    <a:pt x="1" y="28"/>
                    <a:pt x="4" y="29"/>
                  </a:cubicBezTo>
                  <a:cubicBezTo>
                    <a:pt x="4" y="30"/>
                    <a:pt x="5" y="30"/>
                    <a:pt x="6" y="30"/>
                  </a:cubicBezTo>
                  <a:cubicBezTo>
                    <a:pt x="7" y="30"/>
                    <a:pt x="9" y="29"/>
                    <a:pt x="10" y="27"/>
                  </a:cubicBezTo>
                  <a:cubicBezTo>
                    <a:pt x="13" y="21"/>
                    <a:pt x="16" y="14"/>
                    <a:pt x="20" y="7"/>
                  </a:cubicBezTo>
                  <a:cubicBezTo>
                    <a:pt x="21" y="5"/>
                    <a:pt x="20" y="2"/>
                    <a:pt x="17" y="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4" name="îš1iḑé"/>
            <p:cNvSpPr/>
            <p:nvPr/>
          </p:nvSpPr>
          <p:spPr bwMode="auto">
            <a:xfrm>
              <a:off x="8175626" y="4256088"/>
              <a:ext cx="28575" cy="95250"/>
            </a:xfrm>
            <a:custGeom>
              <a:avLst/>
              <a:gdLst>
                <a:gd name="T0" fmla="*/ 5 w 9"/>
                <a:gd name="T1" fmla="*/ 0 h 31"/>
                <a:gd name="T2" fmla="*/ 0 w 9"/>
                <a:gd name="T3" fmla="*/ 4 h 31"/>
                <a:gd name="T4" fmla="*/ 0 w 9"/>
                <a:gd name="T5" fmla="*/ 26 h 31"/>
                <a:gd name="T6" fmla="*/ 4 w 9"/>
                <a:gd name="T7" fmla="*/ 31 h 31"/>
                <a:gd name="T8" fmla="*/ 5 w 9"/>
                <a:gd name="T9" fmla="*/ 31 h 31"/>
                <a:gd name="T10" fmla="*/ 9 w 9"/>
                <a:gd name="T11" fmla="*/ 27 h 31"/>
                <a:gd name="T12" fmla="*/ 9 w 9"/>
                <a:gd name="T13" fmla="*/ 4 h 31"/>
                <a:gd name="T14" fmla="*/ 5 w 9"/>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31">
                  <a:moveTo>
                    <a:pt x="5" y="0"/>
                  </a:moveTo>
                  <a:cubicBezTo>
                    <a:pt x="2" y="0"/>
                    <a:pt x="0" y="2"/>
                    <a:pt x="0" y="4"/>
                  </a:cubicBezTo>
                  <a:cubicBezTo>
                    <a:pt x="0" y="12"/>
                    <a:pt x="0" y="19"/>
                    <a:pt x="0" y="26"/>
                  </a:cubicBezTo>
                  <a:cubicBezTo>
                    <a:pt x="0" y="29"/>
                    <a:pt x="2" y="31"/>
                    <a:pt x="4" y="31"/>
                  </a:cubicBezTo>
                  <a:cubicBezTo>
                    <a:pt x="4" y="31"/>
                    <a:pt x="4" y="31"/>
                    <a:pt x="5" y="31"/>
                  </a:cubicBezTo>
                  <a:cubicBezTo>
                    <a:pt x="7" y="31"/>
                    <a:pt x="9" y="29"/>
                    <a:pt x="9" y="27"/>
                  </a:cubicBezTo>
                  <a:cubicBezTo>
                    <a:pt x="9" y="19"/>
                    <a:pt x="9" y="12"/>
                    <a:pt x="9" y="4"/>
                  </a:cubicBezTo>
                  <a:cubicBezTo>
                    <a:pt x="9" y="2"/>
                    <a:pt x="7" y="0"/>
                    <a:pt x="5" y="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5" name="íŝļîḍe"/>
            <p:cNvSpPr/>
            <p:nvPr/>
          </p:nvSpPr>
          <p:spPr bwMode="auto">
            <a:xfrm>
              <a:off x="8089901" y="4783138"/>
              <a:ext cx="49213" cy="98425"/>
            </a:xfrm>
            <a:custGeom>
              <a:avLst/>
              <a:gdLst>
                <a:gd name="T0" fmla="*/ 7 w 16"/>
                <a:gd name="T1" fmla="*/ 4 h 32"/>
                <a:gd name="T2" fmla="*/ 1 w 16"/>
                <a:gd name="T3" fmla="*/ 26 h 32"/>
                <a:gd name="T4" fmla="*/ 4 w 16"/>
                <a:gd name="T5" fmla="*/ 32 h 32"/>
                <a:gd name="T6" fmla="*/ 5 w 16"/>
                <a:gd name="T7" fmla="*/ 32 h 32"/>
                <a:gd name="T8" fmla="*/ 10 w 16"/>
                <a:gd name="T9" fmla="*/ 28 h 32"/>
                <a:gd name="T10" fmla="*/ 16 w 16"/>
                <a:gd name="T11" fmla="*/ 7 h 32"/>
                <a:gd name="T12" fmla="*/ 12 w 16"/>
                <a:gd name="T13" fmla="*/ 1 h 32"/>
                <a:gd name="T14" fmla="*/ 7 w 16"/>
                <a:gd name="T15" fmla="*/ 4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2">
                  <a:moveTo>
                    <a:pt x="7" y="4"/>
                  </a:moveTo>
                  <a:cubicBezTo>
                    <a:pt x="5" y="12"/>
                    <a:pt x="3" y="19"/>
                    <a:pt x="1" y="26"/>
                  </a:cubicBezTo>
                  <a:cubicBezTo>
                    <a:pt x="0" y="28"/>
                    <a:pt x="1" y="31"/>
                    <a:pt x="4" y="32"/>
                  </a:cubicBezTo>
                  <a:cubicBezTo>
                    <a:pt x="4" y="32"/>
                    <a:pt x="5" y="32"/>
                    <a:pt x="5" y="32"/>
                  </a:cubicBezTo>
                  <a:cubicBezTo>
                    <a:pt x="7" y="32"/>
                    <a:pt x="9" y="30"/>
                    <a:pt x="10" y="28"/>
                  </a:cubicBezTo>
                  <a:cubicBezTo>
                    <a:pt x="12" y="21"/>
                    <a:pt x="14" y="14"/>
                    <a:pt x="16" y="7"/>
                  </a:cubicBezTo>
                  <a:cubicBezTo>
                    <a:pt x="16" y="4"/>
                    <a:pt x="15" y="2"/>
                    <a:pt x="12" y="1"/>
                  </a:cubicBezTo>
                  <a:cubicBezTo>
                    <a:pt x="10" y="0"/>
                    <a:pt x="7" y="2"/>
                    <a:pt x="7" y="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6" name="îṣlíďe"/>
            <p:cNvSpPr/>
            <p:nvPr/>
          </p:nvSpPr>
          <p:spPr bwMode="auto">
            <a:xfrm>
              <a:off x="7875589" y="5283200"/>
              <a:ext cx="66675" cy="88900"/>
            </a:xfrm>
            <a:custGeom>
              <a:avLst/>
              <a:gdLst>
                <a:gd name="T0" fmla="*/ 1 w 22"/>
                <a:gd name="T1" fmla="*/ 22 h 29"/>
                <a:gd name="T2" fmla="*/ 3 w 22"/>
                <a:gd name="T3" fmla="*/ 29 h 29"/>
                <a:gd name="T4" fmla="*/ 5 w 22"/>
                <a:gd name="T5" fmla="*/ 29 h 29"/>
                <a:gd name="T6" fmla="*/ 9 w 22"/>
                <a:gd name="T7" fmla="*/ 27 h 29"/>
                <a:gd name="T8" fmla="*/ 21 w 22"/>
                <a:gd name="T9" fmla="*/ 7 h 29"/>
                <a:gd name="T10" fmla="*/ 19 w 22"/>
                <a:gd name="T11" fmla="*/ 1 h 29"/>
                <a:gd name="T12" fmla="*/ 13 w 22"/>
                <a:gd name="T13" fmla="*/ 3 h 29"/>
                <a:gd name="T14" fmla="*/ 1 w 22"/>
                <a:gd name="T15" fmla="*/ 22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9">
                  <a:moveTo>
                    <a:pt x="1" y="22"/>
                  </a:moveTo>
                  <a:cubicBezTo>
                    <a:pt x="0" y="25"/>
                    <a:pt x="1" y="27"/>
                    <a:pt x="3" y="29"/>
                  </a:cubicBezTo>
                  <a:cubicBezTo>
                    <a:pt x="4" y="29"/>
                    <a:pt x="5" y="29"/>
                    <a:pt x="5" y="29"/>
                  </a:cubicBezTo>
                  <a:cubicBezTo>
                    <a:pt x="7" y="29"/>
                    <a:pt x="8" y="28"/>
                    <a:pt x="9" y="27"/>
                  </a:cubicBezTo>
                  <a:cubicBezTo>
                    <a:pt x="13" y="21"/>
                    <a:pt x="17" y="14"/>
                    <a:pt x="21" y="7"/>
                  </a:cubicBezTo>
                  <a:cubicBezTo>
                    <a:pt x="22" y="5"/>
                    <a:pt x="21" y="2"/>
                    <a:pt x="19" y="1"/>
                  </a:cubicBezTo>
                  <a:cubicBezTo>
                    <a:pt x="17" y="0"/>
                    <a:pt x="14" y="1"/>
                    <a:pt x="13" y="3"/>
                  </a:cubicBezTo>
                  <a:cubicBezTo>
                    <a:pt x="9" y="9"/>
                    <a:pt x="5" y="16"/>
                    <a:pt x="1" y="22"/>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7" name="ïṧľiḓe"/>
            <p:cNvSpPr/>
            <p:nvPr/>
          </p:nvSpPr>
          <p:spPr bwMode="auto">
            <a:xfrm>
              <a:off x="8166101" y="4387850"/>
              <a:ext cx="34925" cy="98425"/>
            </a:xfrm>
            <a:custGeom>
              <a:avLst/>
              <a:gdLst>
                <a:gd name="T0" fmla="*/ 5 w 11"/>
                <a:gd name="T1" fmla="*/ 32 h 32"/>
                <a:gd name="T2" fmla="*/ 9 w 11"/>
                <a:gd name="T3" fmla="*/ 28 h 32"/>
                <a:gd name="T4" fmla="*/ 11 w 11"/>
                <a:gd name="T5" fmla="*/ 5 h 32"/>
                <a:gd name="T6" fmla="*/ 7 w 11"/>
                <a:gd name="T7" fmla="*/ 0 h 32"/>
                <a:gd name="T8" fmla="*/ 2 w 11"/>
                <a:gd name="T9" fmla="*/ 5 h 32"/>
                <a:gd name="T10" fmla="*/ 0 w 11"/>
                <a:gd name="T11" fmla="*/ 27 h 32"/>
                <a:gd name="T12" fmla="*/ 4 w 11"/>
                <a:gd name="T13" fmla="*/ 32 h 32"/>
                <a:gd name="T14" fmla="*/ 5 w 11"/>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32">
                  <a:moveTo>
                    <a:pt x="5" y="32"/>
                  </a:moveTo>
                  <a:cubicBezTo>
                    <a:pt x="7" y="32"/>
                    <a:pt x="9" y="30"/>
                    <a:pt x="9" y="28"/>
                  </a:cubicBezTo>
                  <a:cubicBezTo>
                    <a:pt x="10" y="20"/>
                    <a:pt x="11" y="13"/>
                    <a:pt x="11" y="5"/>
                  </a:cubicBezTo>
                  <a:cubicBezTo>
                    <a:pt x="11" y="3"/>
                    <a:pt x="9" y="1"/>
                    <a:pt x="7" y="0"/>
                  </a:cubicBezTo>
                  <a:cubicBezTo>
                    <a:pt x="4" y="0"/>
                    <a:pt x="2" y="2"/>
                    <a:pt x="2" y="5"/>
                  </a:cubicBezTo>
                  <a:cubicBezTo>
                    <a:pt x="1" y="12"/>
                    <a:pt x="1" y="19"/>
                    <a:pt x="0" y="27"/>
                  </a:cubicBezTo>
                  <a:cubicBezTo>
                    <a:pt x="0" y="29"/>
                    <a:pt x="2" y="32"/>
                    <a:pt x="4" y="32"/>
                  </a:cubicBezTo>
                  <a:cubicBezTo>
                    <a:pt x="4" y="32"/>
                    <a:pt x="5" y="32"/>
                    <a:pt x="5" y="32"/>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8" name="ïşľiḋe"/>
            <p:cNvSpPr/>
            <p:nvPr/>
          </p:nvSpPr>
          <p:spPr bwMode="auto">
            <a:xfrm>
              <a:off x="8123239" y="4654550"/>
              <a:ext cx="46038" cy="95250"/>
            </a:xfrm>
            <a:custGeom>
              <a:avLst/>
              <a:gdLst>
                <a:gd name="T0" fmla="*/ 5 w 15"/>
                <a:gd name="T1" fmla="*/ 4 h 31"/>
                <a:gd name="T2" fmla="*/ 1 w 15"/>
                <a:gd name="T3" fmla="*/ 26 h 31"/>
                <a:gd name="T4" fmla="*/ 4 w 15"/>
                <a:gd name="T5" fmla="*/ 31 h 31"/>
                <a:gd name="T6" fmla="*/ 5 w 15"/>
                <a:gd name="T7" fmla="*/ 31 h 31"/>
                <a:gd name="T8" fmla="*/ 10 w 15"/>
                <a:gd name="T9" fmla="*/ 28 h 31"/>
                <a:gd name="T10" fmla="*/ 14 w 15"/>
                <a:gd name="T11" fmla="*/ 6 h 31"/>
                <a:gd name="T12" fmla="*/ 10 w 15"/>
                <a:gd name="T13" fmla="*/ 0 h 31"/>
                <a:gd name="T14" fmla="*/ 5 w 15"/>
                <a:gd name="T15" fmla="*/ 4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31">
                  <a:moveTo>
                    <a:pt x="5" y="4"/>
                  </a:moveTo>
                  <a:cubicBezTo>
                    <a:pt x="4" y="11"/>
                    <a:pt x="2" y="19"/>
                    <a:pt x="1" y="26"/>
                  </a:cubicBezTo>
                  <a:cubicBezTo>
                    <a:pt x="0" y="28"/>
                    <a:pt x="2" y="31"/>
                    <a:pt x="4" y="31"/>
                  </a:cubicBezTo>
                  <a:cubicBezTo>
                    <a:pt x="4" y="31"/>
                    <a:pt x="5" y="31"/>
                    <a:pt x="5" y="31"/>
                  </a:cubicBezTo>
                  <a:cubicBezTo>
                    <a:pt x="7" y="31"/>
                    <a:pt x="9" y="30"/>
                    <a:pt x="10" y="28"/>
                  </a:cubicBezTo>
                  <a:cubicBezTo>
                    <a:pt x="11" y="20"/>
                    <a:pt x="13" y="13"/>
                    <a:pt x="14" y="6"/>
                  </a:cubicBezTo>
                  <a:cubicBezTo>
                    <a:pt x="15" y="3"/>
                    <a:pt x="13" y="1"/>
                    <a:pt x="10" y="0"/>
                  </a:cubicBezTo>
                  <a:cubicBezTo>
                    <a:pt x="8" y="0"/>
                    <a:pt x="6" y="1"/>
                    <a:pt x="5" y="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9" name="ïš1ïḋê"/>
            <p:cNvSpPr/>
            <p:nvPr/>
          </p:nvSpPr>
          <p:spPr bwMode="auto">
            <a:xfrm>
              <a:off x="8148639" y="4522788"/>
              <a:ext cx="39688" cy="95250"/>
            </a:xfrm>
            <a:custGeom>
              <a:avLst/>
              <a:gdLst>
                <a:gd name="T0" fmla="*/ 4 w 13"/>
                <a:gd name="T1" fmla="*/ 4 h 31"/>
                <a:gd name="T2" fmla="*/ 1 w 13"/>
                <a:gd name="T3" fmla="*/ 26 h 31"/>
                <a:gd name="T4" fmla="*/ 5 w 13"/>
                <a:gd name="T5" fmla="*/ 31 h 31"/>
                <a:gd name="T6" fmla="*/ 5 w 13"/>
                <a:gd name="T7" fmla="*/ 31 h 31"/>
                <a:gd name="T8" fmla="*/ 10 w 13"/>
                <a:gd name="T9" fmla="*/ 27 h 31"/>
                <a:gd name="T10" fmla="*/ 13 w 13"/>
                <a:gd name="T11" fmla="*/ 5 h 31"/>
                <a:gd name="T12" fmla="*/ 9 w 13"/>
                <a:gd name="T13" fmla="*/ 0 h 31"/>
                <a:gd name="T14" fmla="*/ 4 w 13"/>
                <a:gd name="T15" fmla="*/ 4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1">
                  <a:moveTo>
                    <a:pt x="4" y="4"/>
                  </a:moveTo>
                  <a:cubicBezTo>
                    <a:pt x="3" y="11"/>
                    <a:pt x="2" y="19"/>
                    <a:pt x="1" y="26"/>
                  </a:cubicBezTo>
                  <a:cubicBezTo>
                    <a:pt x="0" y="28"/>
                    <a:pt x="2" y="31"/>
                    <a:pt x="5" y="31"/>
                  </a:cubicBezTo>
                  <a:cubicBezTo>
                    <a:pt x="5" y="31"/>
                    <a:pt x="5" y="31"/>
                    <a:pt x="5" y="31"/>
                  </a:cubicBezTo>
                  <a:cubicBezTo>
                    <a:pt x="8" y="31"/>
                    <a:pt x="9" y="30"/>
                    <a:pt x="10" y="27"/>
                  </a:cubicBezTo>
                  <a:cubicBezTo>
                    <a:pt x="11" y="20"/>
                    <a:pt x="12" y="13"/>
                    <a:pt x="13" y="5"/>
                  </a:cubicBezTo>
                  <a:cubicBezTo>
                    <a:pt x="13" y="3"/>
                    <a:pt x="12" y="0"/>
                    <a:pt x="9" y="0"/>
                  </a:cubicBezTo>
                  <a:cubicBezTo>
                    <a:pt x="6" y="0"/>
                    <a:pt x="4" y="1"/>
                    <a:pt x="4" y="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0" name="íṣliḍê"/>
            <p:cNvSpPr/>
            <p:nvPr/>
          </p:nvSpPr>
          <p:spPr bwMode="auto">
            <a:xfrm>
              <a:off x="7977189" y="3354388"/>
              <a:ext cx="60325" cy="92075"/>
            </a:xfrm>
            <a:custGeom>
              <a:avLst/>
              <a:gdLst>
                <a:gd name="T0" fmla="*/ 10 w 20"/>
                <a:gd name="T1" fmla="*/ 27 h 30"/>
                <a:gd name="T2" fmla="*/ 14 w 20"/>
                <a:gd name="T3" fmla="*/ 30 h 30"/>
                <a:gd name="T4" fmla="*/ 16 w 20"/>
                <a:gd name="T5" fmla="*/ 30 h 30"/>
                <a:gd name="T6" fmla="*/ 19 w 20"/>
                <a:gd name="T7" fmla="*/ 24 h 30"/>
                <a:gd name="T8" fmla="*/ 10 w 20"/>
                <a:gd name="T9" fmla="*/ 3 h 30"/>
                <a:gd name="T10" fmla="*/ 3 w 20"/>
                <a:gd name="T11" fmla="*/ 1 h 30"/>
                <a:gd name="T12" fmla="*/ 1 w 20"/>
                <a:gd name="T13" fmla="*/ 7 h 30"/>
                <a:gd name="T14" fmla="*/ 10 w 20"/>
                <a:gd name="T15" fmla="*/ 2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0">
                  <a:moveTo>
                    <a:pt x="10" y="27"/>
                  </a:moveTo>
                  <a:cubicBezTo>
                    <a:pt x="11" y="29"/>
                    <a:pt x="13" y="30"/>
                    <a:pt x="14" y="30"/>
                  </a:cubicBezTo>
                  <a:cubicBezTo>
                    <a:pt x="15" y="30"/>
                    <a:pt x="16" y="30"/>
                    <a:pt x="16" y="30"/>
                  </a:cubicBezTo>
                  <a:cubicBezTo>
                    <a:pt x="19" y="29"/>
                    <a:pt x="20" y="26"/>
                    <a:pt x="19" y="24"/>
                  </a:cubicBezTo>
                  <a:cubicBezTo>
                    <a:pt x="16" y="17"/>
                    <a:pt x="13" y="10"/>
                    <a:pt x="10" y="3"/>
                  </a:cubicBezTo>
                  <a:cubicBezTo>
                    <a:pt x="8" y="1"/>
                    <a:pt x="6" y="0"/>
                    <a:pt x="3" y="1"/>
                  </a:cubicBezTo>
                  <a:cubicBezTo>
                    <a:pt x="1" y="2"/>
                    <a:pt x="0" y="5"/>
                    <a:pt x="1" y="7"/>
                  </a:cubicBezTo>
                  <a:cubicBezTo>
                    <a:pt x="4" y="14"/>
                    <a:pt x="7" y="21"/>
                    <a:pt x="10" y="2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1" name="ïśļídè"/>
            <p:cNvSpPr/>
            <p:nvPr/>
          </p:nvSpPr>
          <p:spPr bwMode="auto">
            <a:xfrm>
              <a:off x="8027989" y="3476625"/>
              <a:ext cx="55563" cy="95250"/>
            </a:xfrm>
            <a:custGeom>
              <a:avLst/>
              <a:gdLst>
                <a:gd name="T0" fmla="*/ 1 w 18"/>
                <a:gd name="T1" fmla="*/ 7 h 31"/>
                <a:gd name="T2" fmla="*/ 9 w 18"/>
                <a:gd name="T3" fmla="*/ 28 h 31"/>
                <a:gd name="T4" fmla="*/ 13 w 18"/>
                <a:gd name="T5" fmla="*/ 31 h 31"/>
                <a:gd name="T6" fmla="*/ 15 w 18"/>
                <a:gd name="T7" fmla="*/ 31 h 31"/>
                <a:gd name="T8" fmla="*/ 18 w 18"/>
                <a:gd name="T9" fmla="*/ 25 h 31"/>
                <a:gd name="T10" fmla="*/ 10 w 18"/>
                <a:gd name="T11" fmla="*/ 4 h 31"/>
                <a:gd name="T12" fmla="*/ 4 w 18"/>
                <a:gd name="T13" fmla="*/ 1 h 31"/>
                <a:gd name="T14" fmla="*/ 1 w 18"/>
                <a:gd name="T15" fmla="*/ 7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31">
                  <a:moveTo>
                    <a:pt x="1" y="7"/>
                  </a:moveTo>
                  <a:cubicBezTo>
                    <a:pt x="4" y="14"/>
                    <a:pt x="7" y="21"/>
                    <a:pt x="9" y="28"/>
                  </a:cubicBezTo>
                  <a:cubicBezTo>
                    <a:pt x="10" y="30"/>
                    <a:pt x="11" y="31"/>
                    <a:pt x="13" y="31"/>
                  </a:cubicBezTo>
                  <a:cubicBezTo>
                    <a:pt x="14" y="31"/>
                    <a:pt x="14" y="31"/>
                    <a:pt x="15" y="31"/>
                  </a:cubicBezTo>
                  <a:cubicBezTo>
                    <a:pt x="17" y="30"/>
                    <a:pt x="18" y="27"/>
                    <a:pt x="18" y="25"/>
                  </a:cubicBezTo>
                  <a:cubicBezTo>
                    <a:pt x="15" y="18"/>
                    <a:pt x="13" y="11"/>
                    <a:pt x="10" y="4"/>
                  </a:cubicBezTo>
                  <a:cubicBezTo>
                    <a:pt x="9" y="1"/>
                    <a:pt x="6" y="0"/>
                    <a:pt x="4" y="1"/>
                  </a:cubicBezTo>
                  <a:cubicBezTo>
                    <a:pt x="2" y="2"/>
                    <a:pt x="0" y="5"/>
                    <a:pt x="1" y="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2" name="îṡ1ïde"/>
            <p:cNvSpPr/>
            <p:nvPr/>
          </p:nvSpPr>
          <p:spPr bwMode="auto">
            <a:xfrm>
              <a:off x="7918451" y="3233738"/>
              <a:ext cx="61913" cy="92075"/>
            </a:xfrm>
            <a:custGeom>
              <a:avLst/>
              <a:gdLst>
                <a:gd name="T0" fmla="*/ 11 w 20"/>
                <a:gd name="T1" fmla="*/ 27 h 30"/>
                <a:gd name="T2" fmla="*/ 15 w 20"/>
                <a:gd name="T3" fmla="*/ 30 h 30"/>
                <a:gd name="T4" fmla="*/ 17 w 20"/>
                <a:gd name="T5" fmla="*/ 29 h 30"/>
                <a:gd name="T6" fmla="*/ 19 w 20"/>
                <a:gd name="T7" fmla="*/ 23 h 30"/>
                <a:gd name="T8" fmla="*/ 9 w 20"/>
                <a:gd name="T9" fmla="*/ 3 h 30"/>
                <a:gd name="T10" fmla="*/ 3 w 20"/>
                <a:gd name="T11" fmla="*/ 1 h 30"/>
                <a:gd name="T12" fmla="*/ 1 w 20"/>
                <a:gd name="T13" fmla="*/ 7 h 30"/>
                <a:gd name="T14" fmla="*/ 11 w 20"/>
                <a:gd name="T15" fmla="*/ 2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0">
                  <a:moveTo>
                    <a:pt x="11" y="27"/>
                  </a:moveTo>
                  <a:cubicBezTo>
                    <a:pt x="12" y="29"/>
                    <a:pt x="13" y="30"/>
                    <a:pt x="15" y="30"/>
                  </a:cubicBezTo>
                  <a:cubicBezTo>
                    <a:pt x="16" y="30"/>
                    <a:pt x="17" y="29"/>
                    <a:pt x="17" y="29"/>
                  </a:cubicBezTo>
                  <a:cubicBezTo>
                    <a:pt x="19" y="28"/>
                    <a:pt x="20" y="25"/>
                    <a:pt x="19" y="23"/>
                  </a:cubicBezTo>
                  <a:cubicBezTo>
                    <a:pt x="16" y="16"/>
                    <a:pt x="12" y="10"/>
                    <a:pt x="9" y="3"/>
                  </a:cubicBezTo>
                  <a:cubicBezTo>
                    <a:pt x="8" y="1"/>
                    <a:pt x="5" y="0"/>
                    <a:pt x="3" y="1"/>
                  </a:cubicBezTo>
                  <a:cubicBezTo>
                    <a:pt x="0" y="2"/>
                    <a:pt x="0" y="5"/>
                    <a:pt x="1" y="7"/>
                  </a:cubicBezTo>
                  <a:cubicBezTo>
                    <a:pt x="4" y="14"/>
                    <a:pt x="8" y="20"/>
                    <a:pt x="11" y="2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3" name="îṥ1ïḋé"/>
            <p:cNvSpPr/>
            <p:nvPr/>
          </p:nvSpPr>
          <p:spPr bwMode="auto">
            <a:xfrm>
              <a:off x="8074026" y="3602038"/>
              <a:ext cx="52388" cy="98425"/>
            </a:xfrm>
            <a:custGeom>
              <a:avLst/>
              <a:gdLst>
                <a:gd name="T0" fmla="*/ 1 w 17"/>
                <a:gd name="T1" fmla="*/ 7 h 32"/>
                <a:gd name="T2" fmla="*/ 7 w 17"/>
                <a:gd name="T3" fmla="*/ 28 h 32"/>
                <a:gd name="T4" fmla="*/ 12 w 17"/>
                <a:gd name="T5" fmla="*/ 32 h 32"/>
                <a:gd name="T6" fmla="*/ 13 w 17"/>
                <a:gd name="T7" fmla="*/ 31 h 32"/>
                <a:gd name="T8" fmla="*/ 16 w 17"/>
                <a:gd name="T9" fmla="*/ 26 h 32"/>
                <a:gd name="T10" fmla="*/ 10 w 17"/>
                <a:gd name="T11" fmla="*/ 4 h 32"/>
                <a:gd name="T12" fmla="*/ 4 w 17"/>
                <a:gd name="T13" fmla="*/ 1 h 32"/>
                <a:gd name="T14" fmla="*/ 1 w 17"/>
                <a:gd name="T15" fmla="*/ 7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32">
                  <a:moveTo>
                    <a:pt x="1" y="7"/>
                  </a:moveTo>
                  <a:cubicBezTo>
                    <a:pt x="3" y="14"/>
                    <a:pt x="5" y="21"/>
                    <a:pt x="7" y="28"/>
                  </a:cubicBezTo>
                  <a:cubicBezTo>
                    <a:pt x="8" y="30"/>
                    <a:pt x="10" y="32"/>
                    <a:pt x="12" y="32"/>
                  </a:cubicBezTo>
                  <a:cubicBezTo>
                    <a:pt x="12" y="32"/>
                    <a:pt x="12" y="32"/>
                    <a:pt x="13" y="31"/>
                  </a:cubicBezTo>
                  <a:cubicBezTo>
                    <a:pt x="15" y="31"/>
                    <a:pt x="17" y="28"/>
                    <a:pt x="16" y="26"/>
                  </a:cubicBezTo>
                  <a:cubicBezTo>
                    <a:pt x="14" y="19"/>
                    <a:pt x="12" y="11"/>
                    <a:pt x="10" y="4"/>
                  </a:cubicBezTo>
                  <a:cubicBezTo>
                    <a:pt x="9" y="2"/>
                    <a:pt x="6" y="0"/>
                    <a:pt x="4" y="1"/>
                  </a:cubicBezTo>
                  <a:cubicBezTo>
                    <a:pt x="1" y="2"/>
                    <a:pt x="0" y="5"/>
                    <a:pt x="1" y="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4" name="íśľîďé"/>
            <p:cNvSpPr/>
            <p:nvPr/>
          </p:nvSpPr>
          <p:spPr bwMode="auto">
            <a:xfrm>
              <a:off x="8112126" y="3733800"/>
              <a:ext cx="46038" cy="95250"/>
            </a:xfrm>
            <a:custGeom>
              <a:avLst/>
              <a:gdLst>
                <a:gd name="T0" fmla="*/ 1 w 15"/>
                <a:gd name="T1" fmla="*/ 6 h 31"/>
                <a:gd name="T2" fmla="*/ 6 w 15"/>
                <a:gd name="T3" fmla="*/ 28 h 31"/>
                <a:gd name="T4" fmla="*/ 10 w 15"/>
                <a:gd name="T5" fmla="*/ 31 h 31"/>
                <a:gd name="T6" fmla="*/ 11 w 15"/>
                <a:gd name="T7" fmla="*/ 31 h 31"/>
                <a:gd name="T8" fmla="*/ 15 w 15"/>
                <a:gd name="T9" fmla="*/ 26 h 31"/>
                <a:gd name="T10" fmla="*/ 10 w 15"/>
                <a:gd name="T11" fmla="*/ 4 h 31"/>
                <a:gd name="T12" fmla="*/ 4 w 15"/>
                <a:gd name="T13" fmla="*/ 0 h 31"/>
                <a:gd name="T14" fmla="*/ 1 w 15"/>
                <a:gd name="T15" fmla="*/ 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31">
                  <a:moveTo>
                    <a:pt x="1" y="6"/>
                  </a:moveTo>
                  <a:cubicBezTo>
                    <a:pt x="2" y="13"/>
                    <a:pt x="4" y="20"/>
                    <a:pt x="6" y="28"/>
                  </a:cubicBezTo>
                  <a:cubicBezTo>
                    <a:pt x="6" y="30"/>
                    <a:pt x="8" y="31"/>
                    <a:pt x="10" y="31"/>
                  </a:cubicBezTo>
                  <a:cubicBezTo>
                    <a:pt x="10" y="31"/>
                    <a:pt x="11" y="31"/>
                    <a:pt x="11" y="31"/>
                  </a:cubicBezTo>
                  <a:cubicBezTo>
                    <a:pt x="14" y="30"/>
                    <a:pt x="15" y="28"/>
                    <a:pt x="15" y="26"/>
                  </a:cubicBezTo>
                  <a:cubicBezTo>
                    <a:pt x="13" y="18"/>
                    <a:pt x="11" y="11"/>
                    <a:pt x="10" y="4"/>
                  </a:cubicBezTo>
                  <a:cubicBezTo>
                    <a:pt x="9" y="1"/>
                    <a:pt x="6" y="0"/>
                    <a:pt x="4" y="0"/>
                  </a:cubicBezTo>
                  <a:cubicBezTo>
                    <a:pt x="2" y="1"/>
                    <a:pt x="0" y="3"/>
                    <a:pt x="1" y="6"/>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5" name="ïṣľíde"/>
            <p:cNvSpPr/>
            <p:nvPr/>
          </p:nvSpPr>
          <p:spPr bwMode="auto">
            <a:xfrm>
              <a:off x="8161339" y="3997325"/>
              <a:ext cx="36513" cy="98425"/>
            </a:xfrm>
            <a:custGeom>
              <a:avLst/>
              <a:gdLst>
                <a:gd name="T0" fmla="*/ 4 w 12"/>
                <a:gd name="T1" fmla="*/ 0 h 32"/>
                <a:gd name="T2" fmla="*/ 0 w 12"/>
                <a:gd name="T3" fmla="*/ 5 h 32"/>
                <a:gd name="T4" fmla="*/ 3 w 12"/>
                <a:gd name="T5" fmla="*/ 27 h 32"/>
                <a:gd name="T6" fmla="*/ 7 w 12"/>
                <a:gd name="T7" fmla="*/ 32 h 32"/>
                <a:gd name="T8" fmla="*/ 8 w 12"/>
                <a:gd name="T9" fmla="*/ 32 h 32"/>
                <a:gd name="T10" fmla="*/ 12 w 12"/>
                <a:gd name="T11" fmla="*/ 27 h 32"/>
                <a:gd name="T12" fmla="*/ 9 w 12"/>
                <a:gd name="T13" fmla="*/ 4 h 32"/>
                <a:gd name="T14" fmla="*/ 4 w 12"/>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32">
                  <a:moveTo>
                    <a:pt x="4" y="0"/>
                  </a:moveTo>
                  <a:cubicBezTo>
                    <a:pt x="2" y="1"/>
                    <a:pt x="0" y="3"/>
                    <a:pt x="0" y="5"/>
                  </a:cubicBezTo>
                  <a:cubicBezTo>
                    <a:pt x="1" y="13"/>
                    <a:pt x="2" y="20"/>
                    <a:pt x="3" y="27"/>
                  </a:cubicBezTo>
                  <a:cubicBezTo>
                    <a:pt x="3" y="30"/>
                    <a:pt x="5" y="32"/>
                    <a:pt x="7" y="32"/>
                  </a:cubicBezTo>
                  <a:cubicBezTo>
                    <a:pt x="7" y="32"/>
                    <a:pt x="7" y="32"/>
                    <a:pt x="8" y="32"/>
                  </a:cubicBezTo>
                  <a:cubicBezTo>
                    <a:pt x="10" y="31"/>
                    <a:pt x="12" y="29"/>
                    <a:pt x="12" y="27"/>
                  </a:cubicBezTo>
                  <a:cubicBezTo>
                    <a:pt x="11" y="19"/>
                    <a:pt x="10" y="12"/>
                    <a:pt x="9" y="4"/>
                  </a:cubicBezTo>
                  <a:cubicBezTo>
                    <a:pt x="9" y="2"/>
                    <a:pt x="7" y="0"/>
                    <a:pt x="4" y="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6" name="ïṧľíḋé"/>
            <p:cNvSpPr/>
            <p:nvPr/>
          </p:nvSpPr>
          <p:spPr bwMode="auto">
            <a:xfrm>
              <a:off x="8172451" y="4132263"/>
              <a:ext cx="31750" cy="95250"/>
            </a:xfrm>
            <a:custGeom>
              <a:avLst/>
              <a:gdLst>
                <a:gd name="T0" fmla="*/ 0 w 10"/>
                <a:gd name="T1" fmla="*/ 5 h 31"/>
                <a:gd name="T2" fmla="*/ 1 w 10"/>
                <a:gd name="T3" fmla="*/ 27 h 31"/>
                <a:gd name="T4" fmla="*/ 6 w 10"/>
                <a:gd name="T5" fmla="*/ 31 h 31"/>
                <a:gd name="T6" fmla="*/ 6 w 10"/>
                <a:gd name="T7" fmla="*/ 31 h 31"/>
                <a:gd name="T8" fmla="*/ 10 w 10"/>
                <a:gd name="T9" fmla="*/ 27 h 31"/>
                <a:gd name="T10" fmla="*/ 9 w 10"/>
                <a:gd name="T11" fmla="*/ 4 h 31"/>
                <a:gd name="T12" fmla="*/ 4 w 10"/>
                <a:gd name="T13" fmla="*/ 0 h 31"/>
                <a:gd name="T14" fmla="*/ 0 w 10"/>
                <a:gd name="T15" fmla="*/ 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31">
                  <a:moveTo>
                    <a:pt x="0" y="5"/>
                  </a:moveTo>
                  <a:cubicBezTo>
                    <a:pt x="1" y="12"/>
                    <a:pt x="1" y="20"/>
                    <a:pt x="1" y="27"/>
                  </a:cubicBezTo>
                  <a:cubicBezTo>
                    <a:pt x="1" y="29"/>
                    <a:pt x="3" y="31"/>
                    <a:pt x="6" y="31"/>
                  </a:cubicBezTo>
                  <a:cubicBezTo>
                    <a:pt x="6" y="31"/>
                    <a:pt x="6" y="31"/>
                    <a:pt x="6" y="31"/>
                  </a:cubicBezTo>
                  <a:cubicBezTo>
                    <a:pt x="8" y="31"/>
                    <a:pt x="10" y="29"/>
                    <a:pt x="10" y="27"/>
                  </a:cubicBezTo>
                  <a:cubicBezTo>
                    <a:pt x="10" y="19"/>
                    <a:pt x="10" y="12"/>
                    <a:pt x="9" y="4"/>
                  </a:cubicBezTo>
                  <a:cubicBezTo>
                    <a:pt x="9" y="2"/>
                    <a:pt x="7" y="0"/>
                    <a:pt x="4" y="0"/>
                  </a:cubicBezTo>
                  <a:cubicBezTo>
                    <a:pt x="2" y="0"/>
                    <a:pt x="0" y="2"/>
                    <a:pt x="0" y="5"/>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7" name="îṩḻïḑê"/>
            <p:cNvSpPr/>
            <p:nvPr/>
          </p:nvSpPr>
          <p:spPr bwMode="auto">
            <a:xfrm>
              <a:off x="8139114" y="3865563"/>
              <a:ext cx="42863" cy="95250"/>
            </a:xfrm>
            <a:custGeom>
              <a:avLst/>
              <a:gdLst>
                <a:gd name="T0" fmla="*/ 5 w 14"/>
                <a:gd name="T1" fmla="*/ 0 h 31"/>
                <a:gd name="T2" fmla="*/ 1 w 14"/>
                <a:gd name="T3" fmla="*/ 5 h 31"/>
                <a:gd name="T4" fmla="*/ 5 w 14"/>
                <a:gd name="T5" fmla="*/ 27 h 31"/>
                <a:gd name="T6" fmla="*/ 9 w 14"/>
                <a:gd name="T7" fmla="*/ 31 h 31"/>
                <a:gd name="T8" fmla="*/ 10 w 14"/>
                <a:gd name="T9" fmla="*/ 31 h 31"/>
                <a:gd name="T10" fmla="*/ 14 w 14"/>
                <a:gd name="T11" fmla="*/ 26 h 31"/>
                <a:gd name="T12" fmla="*/ 10 w 14"/>
                <a:gd name="T13" fmla="*/ 4 h 31"/>
                <a:gd name="T14" fmla="*/ 5 w 14"/>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31">
                  <a:moveTo>
                    <a:pt x="5" y="0"/>
                  </a:moveTo>
                  <a:cubicBezTo>
                    <a:pt x="2" y="0"/>
                    <a:pt x="0" y="3"/>
                    <a:pt x="1" y="5"/>
                  </a:cubicBezTo>
                  <a:cubicBezTo>
                    <a:pt x="2" y="13"/>
                    <a:pt x="3" y="20"/>
                    <a:pt x="5" y="27"/>
                  </a:cubicBezTo>
                  <a:cubicBezTo>
                    <a:pt x="5" y="30"/>
                    <a:pt x="7" y="31"/>
                    <a:pt x="9" y="31"/>
                  </a:cubicBezTo>
                  <a:cubicBezTo>
                    <a:pt x="9" y="31"/>
                    <a:pt x="10" y="31"/>
                    <a:pt x="10" y="31"/>
                  </a:cubicBezTo>
                  <a:cubicBezTo>
                    <a:pt x="12" y="31"/>
                    <a:pt x="14" y="28"/>
                    <a:pt x="14" y="26"/>
                  </a:cubicBezTo>
                  <a:cubicBezTo>
                    <a:pt x="12" y="19"/>
                    <a:pt x="11" y="11"/>
                    <a:pt x="10" y="4"/>
                  </a:cubicBezTo>
                  <a:cubicBezTo>
                    <a:pt x="9" y="1"/>
                    <a:pt x="7" y="0"/>
                    <a:pt x="5" y="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8" name="ïšḷiḍé"/>
            <p:cNvSpPr/>
            <p:nvPr/>
          </p:nvSpPr>
          <p:spPr bwMode="auto">
            <a:xfrm>
              <a:off x="6315076" y="2136775"/>
              <a:ext cx="98425" cy="36513"/>
            </a:xfrm>
            <a:custGeom>
              <a:avLst/>
              <a:gdLst>
                <a:gd name="T0" fmla="*/ 4 w 32"/>
                <a:gd name="T1" fmla="*/ 9 h 12"/>
                <a:gd name="T2" fmla="*/ 26 w 32"/>
                <a:gd name="T3" fmla="*/ 12 h 12"/>
                <a:gd name="T4" fmla="*/ 27 w 32"/>
                <a:gd name="T5" fmla="*/ 12 h 12"/>
                <a:gd name="T6" fmla="*/ 32 w 32"/>
                <a:gd name="T7" fmla="*/ 9 h 12"/>
                <a:gd name="T8" fmla="*/ 28 w 32"/>
                <a:gd name="T9" fmla="*/ 3 h 12"/>
                <a:gd name="T10" fmla="*/ 6 w 32"/>
                <a:gd name="T11" fmla="*/ 0 h 12"/>
                <a:gd name="T12" fmla="*/ 0 w 32"/>
                <a:gd name="T13" fmla="*/ 4 h 12"/>
                <a:gd name="T14" fmla="*/ 4 w 32"/>
                <a:gd name="T15" fmla="*/ 9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2">
                  <a:moveTo>
                    <a:pt x="4" y="9"/>
                  </a:moveTo>
                  <a:cubicBezTo>
                    <a:pt x="12" y="10"/>
                    <a:pt x="19" y="11"/>
                    <a:pt x="26" y="12"/>
                  </a:cubicBezTo>
                  <a:cubicBezTo>
                    <a:pt x="27" y="12"/>
                    <a:pt x="27" y="12"/>
                    <a:pt x="27" y="12"/>
                  </a:cubicBezTo>
                  <a:cubicBezTo>
                    <a:pt x="29" y="12"/>
                    <a:pt x="31" y="11"/>
                    <a:pt x="32" y="9"/>
                  </a:cubicBezTo>
                  <a:cubicBezTo>
                    <a:pt x="32" y="6"/>
                    <a:pt x="30" y="4"/>
                    <a:pt x="28" y="3"/>
                  </a:cubicBezTo>
                  <a:cubicBezTo>
                    <a:pt x="20" y="2"/>
                    <a:pt x="13" y="1"/>
                    <a:pt x="6" y="0"/>
                  </a:cubicBezTo>
                  <a:cubicBezTo>
                    <a:pt x="3" y="0"/>
                    <a:pt x="1" y="2"/>
                    <a:pt x="0" y="4"/>
                  </a:cubicBezTo>
                  <a:cubicBezTo>
                    <a:pt x="0" y="7"/>
                    <a:pt x="2" y="9"/>
                    <a:pt x="4"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9" name="ïṩľîďe"/>
            <p:cNvSpPr/>
            <p:nvPr/>
          </p:nvSpPr>
          <p:spPr bwMode="auto">
            <a:xfrm>
              <a:off x="3917951" y="3911600"/>
              <a:ext cx="39688" cy="95250"/>
            </a:xfrm>
            <a:custGeom>
              <a:avLst/>
              <a:gdLst>
                <a:gd name="T0" fmla="*/ 4 w 13"/>
                <a:gd name="T1" fmla="*/ 31 h 31"/>
                <a:gd name="T2" fmla="*/ 5 w 13"/>
                <a:gd name="T3" fmla="*/ 31 h 31"/>
                <a:gd name="T4" fmla="*/ 9 w 13"/>
                <a:gd name="T5" fmla="*/ 27 h 31"/>
                <a:gd name="T6" fmla="*/ 13 w 13"/>
                <a:gd name="T7" fmla="*/ 5 h 31"/>
                <a:gd name="T8" fmla="*/ 9 w 13"/>
                <a:gd name="T9" fmla="*/ 0 h 31"/>
                <a:gd name="T10" fmla="*/ 4 w 13"/>
                <a:gd name="T11" fmla="*/ 4 h 31"/>
                <a:gd name="T12" fmla="*/ 0 w 13"/>
                <a:gd name="T13" fmla="*/ 26 h 31"/>
                <a:gd name="T14" fmla="*/ 4 w 13"/>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1">
                  <a:moveTo>
                    <a:pt x="4" y="31"/>
                  </a:moveTo>
                  <a:cubicBezTo>
                    <a:pt x="5" y="31"/>
                    <a:pt x="5" y="31"/>
                    <a:pt x="5" y="31"/>
                  </a:cubicBezTo>
                  <a:cubicBezTo>
                    <a:pt x="7" y="31"/>
                    <a:pt x="9" y="30"/>
                    <a:pt x="9" y="27"/>
                  </a:cubicBezTo>
                  <a:cubicBezTo>
                    <a:pt x="10" y="20"/>
                    <a:pt x="12" y="13"/>
                    <a:pt x="13" y="5"/>
                  </a:cubicBezTo>
                  <a:cubicBezTo>
                    <a:pt x="13" y="3"/>
                    <a:pt x="11" y="0"/>
                    <a:pt x="9" y="0"/>
                  </a:cubicBezTo>
                  <a:cubicBezTo>
                    <a:pt x="6" y="0"/>
                    <a:pt x="4" y="1"/>
                    <a:pt x="4" y="4"/>
                  </a:cubicBezTo>
                  <a:cubicBezTo>
                    <a:pt x="2" y="11"/>
                    <a:pt x="1" y="19"/>
                    <a:pt x="0" y="26"/>
                  </a:cubicBezTo>
                  <a:cubicBezTo>
                    <a:pt x="0" y="29"/>
                    <a:pt x="2" y="31"/>
                    <a:pt x="4" y="3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0" name="îśľiḍè"/>
            <p:cNvSpPr/>
            <p:nvPr/>
          </p:nvSpPr>
          <p:spPr bwMode="auto">
            <a:xfrm>
              <a:off x="4052889" y="3397250"/>
              <a:ext cx="58738" cy="92075"/>
            </a:xfrm>
            <a:custGeom>
              <a:avLst/>
              <a:gdLst>
                <a:gd name="T0" fmla="*/ 3 w 19"/>
                <a:gd name="T1" fmla="*/ 30 h 30"/>
                <a:gd name="T2" fmla="*/ 5 w 19"/>
                <a:gd name="T3" fmla="*/ 30 h 30"/>
                <a:gd name="T4" fmla="*/ 9 w 19"/>
                <a:gd name="T5" fmla="*/ 27 h 30"/>
                <a:gd name="T6" fmla="*/ 18 w 19"/>
                <a:gd name="T7" fmla="*/ 7 h 30"/>
                <a:gd name="T8" fmla="*/ 15 w 19"/>
                <a:gd name="T9" fmla="*/ 1 h 30"/>
                <a:gd name="T10" fmla="*/ 9 w 19"/>
                <a:gd name="T11" fmla="*/ 3 h 30"/>
                <a:gd name="T12" fmla="*/ 1 w 19"/>
                <a:gd name="T13" fmla="*/ 24 h 30"/>
                <a:gd name="T14" fmla="*/ 3 w 19"/>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0">
                  <a:moveTo>
                    <a:pt x="3" y="30"/>
                  </a:moveTo>
                  <a:cubicBezTo>
                    <a:pt x="4" y="30"/>
                    <a:pt x="4" y="30"/>
                    <a:pt x="5" y="30"/>
                  </a:cubicBezTo>
                  <a:cubicBezTo>
                    <a:pt x="7" y="30"/>
                    <a:pt x="8" y="29"/>
                    <a:pt x="9" y="27"/>
                  </a:cubicBezTo>
                  <a:cubicBezTo>
                    <a:pt x="12" y="20"/>
                    <a:pt x="15" y="13"/>
                    <a:pt x="18" y="7"/>
                  </a:cubicBezTo>
                  <a:cubicBezTo>
                    <a:pt x="19" y="4"/>
                    <a:pt x="18" y="2"/>
                    <a:pt x="15" y="1"/>
                  </a:cubicBezTo>
                  <a:cubicBezTo>
                    <a:pt x="13" y="0"/>
                    <a:pt x="10" y="1"/>
                    <a:pt x="9" y="3"/>
                  </a:cubicBezTo>
                  <a:cubicBezTo>
                    <a:pt x="6" y="10"/>
                    <a:pt x="3" y="17"/>
                    <a:pt x="1" y="24"/>
                  </a:cubicBezTo>
                  <a:cubicBezTo>
                    <a:pt x="0" y="26"/>
                    <a:pt x="1" y="29"/>
                    <a:pt x="3" y="3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1" name="ïSlïďè"/>
            <p:cNvSpPr/>
            <p:nvPr/>
          </p:nvSpPr>
          <p:spPr bwMode="auto">
            <a:xfrm>
              <a:off x="3905251" y="4043363"/>
              <a:ext cx="33338" cy="98425"/>
            </a:xfrm>
            <a:custGeom>
              <a:avLst/>
              <a:gdLst>
                <a:gd name="T0" fmla="*/ 4 w 11"/>
                <a:gd name="T1" fmla="*/ 32 h 32"/>
                <a:gd name="T2" fmla="*/ 5 w 11"/>
                <a:gd name="T3" fmla="*/ 32 h 32"/>
                <a:gd name="T4" fmla="*/ 9 w 11"/>
                <a:gd name="T5" fmla="*/ 28 h 32"/>
                <a:gd name="T6" fmla="*/ 11 w 11"/>
                <a:gd name="T7" fmla="*/ 5 h 32"/>
                <a:gd name="T8" fmla="*/ 7 w 11"/>
                <a:gd name="T9" fmla="*/ 0 h 32"/>
                <a:gd name="T10" fmla="*/ 2 w 11"/>
                <a:gd name="T11" fmla="*/ 5 h 32"/>
                <a:gd name="T12" fmla="*/ 0 w 11"/>
                <a:gd name="T13" fmla="*/ 27 h 32"/>
                <a:gd name="T14" fmla="*/ 4 w 11"/>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32">
                  <a:moveTo>
                    <a:pt x="4" y="32"/>
                  </a:moveTo>
                  <a:cubicBezTo>
                    <a:pt x="5" y="32"/>
                    <a:pt x="5" y="32"/>
                    <a:pt x="5" y="32"/>
                  </a:cubicBezTo>
                  <a:cubicBezTo>
                    <a:pt x="7" y="32"/>
                    <a:pt x="9" y="30"/>
                    <a:pt x="9" y="28"/>
                  </a:cubicBezTo>
                  <a:cubicBezTo>
                    <a:pt x="10" y="20"/>
                    <a:pt x="10" y="13"/>
                    <a:pt x="11" y="5"/>
                  </a:cubicBezTo>
                  <a:cubicBezTo>
                    <a:pt x="11" y="3"/>
                    <a:pt x="10" y="1"/>
                    <a:pt x="7" y="0"/>
                  </a:cubicBezTo>
                  <a:cubicBezTo>
                    <a:pt x="4" y="0"/>
                    <a:pt x="2" y="2"/>
                    <a:pt x="2" y="5"/>
                  </a:cubicBezTo>
                  <a:cubicBezTo>
                    <a:pt x="1" y="12"/>
                    <a:pt x="1" y="20"/>
                    <a:pt x="0" y="27"/>
                  </a:cubicBezTo>
                  <a:cubicBezTo>
                    <a:pt x="0" y="30"/>
                    <a:pt x="2" y="32"/>
                    <a:pt x="4" y="32"/>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2" name="î$líḍê"/>
            <p:cNvSpPr/>
            <p:nvPr/>
          </p:nvSpPr>
          <p:spPr bwMode="auto">
            <a:xfrm>
              <a:off x="3902076" y="4313238"/>
              <a:ext cx="30163" cy="95250"/>
            </a:xfrm>
            <a:custGeom>
              <a:avLst/>
              <a:gdLst>
                <a:gd name="T0" fmla="*/ 6 w 10"/>
                <a:gd name="T1" fmla="*/ 31 h 31"/>
                <a:gd name="T2" fmla="*/ 10 w 10"/>
                <a:gd name="T3" fmla="*/ 27 h 31"/>
                <a:gd name="T4" fmla="*/ 9 w 10"/>
                <a:gd name="T5" fmla="*/ 4 h 31"/>
                <a:gd name="T6" fmla="*/ 4 w 10"/>
                <a:gd name="T7" fmla="*/ 0 h 31"/>
                <a:gd name="T8" fmla="*/ 0 w 10"/>
                <a:gd name="T9" fmla="*/ 5 h 31"/>
                <a:gd name="T10" fmla="*/ 1 w 10"/>
                <a:gd name="T11" fmla="*/ 27 h 31"/>
                <a:gd name="T12" fmla="*/ 5 w 10"/>
                <a:gd name="T13" fmla="*/ 31 h 31"/>
                <a:gd name="T14" fmla="*/ 6 w 10"/>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31">
                  <a:moveTo>
                    <a:pt x="6" y="31"/>
                  </a:moveTo>
                  <a:cubicBezTo>
                    <a:pt x="8" y="31"/>
                    <a:pt x="10" y="29"/>
                    <a:pt x="10" y="27"/>
                  </a:cubicBezTo>
                  <a:cubicBezTo>
                    <a:pt x="10" y="19"/>
                    <a:pt x="9" y="12"/>
                    <a:pt x="9" y="4"/>
                  </a:cubicBezTo>
                  <a:cubicBezTo>
                    <a:pt x="9" y="2"/>
                    <a:pt x="7" y="0"/>
                    <a:pt x="4" y="0"/>
                  </a:cubicBezTo>
                  <a:cubicBezTo>
                    <a:pt x="2" y="0"/>
                    <a:pt x="0" y="2"/>
                    <a:pt x="0" y="5"/>
                  </a:cubicBezTo>
                  <a:cubicBezTo>
                    <a:pt x="0" y="12"/>
                    <a:pt x="0" y="20"/>
                    <a:pt x="1" y="27"/>
                  </a:cubicBezTo>
                  <a:cubicBezTo>
                    <a:pt x="1" y="30"/>
                    <a:pt x="3" y="31"/>
                    <a:pt x="5" y="31"/>
                  </a:cubicBezTo>
                  <a:cubicBezTo>
                    <a:pt x="6" y="31"/>
                    <a:pt x="6" y="31"/>
                    <a:pt x="6" y="3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3" name="îṡļíḑê"/>
            <p:cNvSpPr/>
            <p:nvPr/>
          </p:nvSpPr>
          <p:spPr bwMode="auto">
            <a:xfrm>
              <a:off x="3967164" y="3648075"/>
              <a:ext cx="52388" cy="95250"/>
            </a:xfrm>
            <a:custGeom>
              <a:avLst/>
              <a:gdLst>
                <a:gd name="T0" fmla="*/ 4 w 17"/>
                <a:gd name="T1" fmla="*/ 31 h 31"/>
                <a:gd name="T2" fmla="*/ 6 w 17"/>
                <a:gd name="T3" fmla="*/ 31 h 31"/>
                <a:gd name="T4" fmla="*/ 10 w 17"/>
                <a:gd name="T5" fmla="*/ 28 h 31"/>
                <a:gd name="T6" fmla="*/ 16 w 17"/>
                <a:gd name="T7" fmla="*/ 7 h 31"/>
                <a:gd name="T8" fmla="*/ 13 w 17"/>
                <a:gd name="T9" fmla="*/ 1 h 31"/>
                <a:gd name="T10" fmla="*/ 7 w 17"/>
                <a:gd name="T11" fmla="*/ 4 h 31"/>
                <a:gd name="T12" fmla="*/ 1 w 17"/>
                <a:gd name="T13" fmla="*/ 26 h 31"/>
                <a:gd name="T14" fmla="*/ 4 w 17"/>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31">
                  <a:moveTo>
                    <a:pt x="4" y="31"/>
                  </a:moveTo>
                  <a:cubicBezTo>
                    <a:pt x="5" y="31"/>
                    <a:pt x="5" y="31"/>
                    <a:pt x="6" y="31"/>
                  </a:cubicBezTo>
                  <a:cubicBezTo>
                    <a:pt x="8" y="31"/>
                    <a:pt x="9" y="30"/>
                    <a:pt x="10" y="28"/>
                  </a:cubicBezTo>
                  <a:cubicBezTo>
                    <a:pt x="12" y="21"/>
                    <a:pt x="14" y="14"/>
                    <a:pt x="16" y="7"/>
                  </a:cubicBezTo>
                  <a:cubicBezTo>
                    <a:pt x="17" y="4"/>
                    <a:pt x="15" y="2"/>
                    <a:pt x="13" y="1"/>
                  </a:cubicBezTo>
                  <a:cubicBezTo>
                    <a:pt x="10" y="0"/>
                    <a:pt x="8" y="2"/>
                    <a:pt x="7" y="4"/>
                  </a:cubicBezTo>
                  <a:cubicBezTo>
                    <a:pt x="5" y="11"/>
                    <a:pt x="3" y="18"/>
                    <a:pt x="1" y="26"/>
                  </a:cubicBezTo>
                  <a:cubicBezTo>
                    <a:pt x="0" y="28"/>
                    <a:pt x="2" y="31"/>
                    <a:pt x="4" y="3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4" name="ïṧlîḓé"/>
            <p:cNvSpPr/>
            <p:nvPr/>
          </p:nvSpPr>
          <p:spPr bwMode="auto">
            <a:xfrm>
              <a:off x="4006851" y="3519488"/>
              <a:ext cx="52388" cy="95250"/>
            </a:xfrm>
            <a:custGeom>
              <a:avLst/>
              <a:gdLst>
                <a:gd name="T0" fmla="*/ 3 w 17"/>
                <a:gd name="T1" fmla="*/ 31 h 31"/>
                <a:gd name="T2" fmla="*/ 5 w 17"/>
                <a:gd name="T3" fmla="*/ 31 h 31"/>
                <a:gd name="T4" fmla="*/ 9 w 17"/>
                <a:gd name="T5" fmla="*/ 28 h 31"/>
                <a:gd name="T6" fmla="*/ 17 w 17"/>
                <a:gd name="T7" fmla="*/ 7 h 31"/>
                <a:gd name="T8" fmla="*/ 14 w 17"/>
                <a:gd name="T9" fmla="*/ 1 h 31"/>
                <a:gd name="T10" fmla="*/ 8 w 17"/>
                <a:gd name="T11" fmla="*/ 4 h 31"/>
                <a:gd name="T12" fmla="*/ 1 w 17"/>
                <a:gd name="T13" fmla="*/ 25 h 31"/>
                <a:gd name="T14" fmla="*/ 3 w 17"/>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31">
                  <a:moveTo>
                    <a:pt x="3" y="31"/>
                  </a:moveTo>
                  <a:cubicBezTo>
                    <a:pt x="4" y="31"/>
                    <a:pt x="4" y="31"/>
                    <a:pt x="5" y="31"/>
                  </a:cubicBezTo>
                  <a:cubicBezTo>
                    <a:pt x="7" y="31"/>
                    <a:pt x="9" y="30"/>
                    <a:pt x="9" y="28"/>
                  </a:cubicBezTo>
                  <a:cubicBezTo>
                    <a:pt x="12" y="21"/>
                    <a:pt x="14" y="14"/>
                    <a:pt x="17" y="7"/>
                  </a:cubicBezTo>
                  <a:cubicBezTo>
                    <a:pt x="17" y="5"/>
                    <a:pt x="16" y="2"/>
                    <a:pt x="14" y="1"/>
                  </a:cubicBezTo>
                  <a:cubicBezTo>
                    <a:pt x="11" y="0"/>
                    <a:pt x="9" y="2"/>
                    <a:pt x="8" y="4"/>
                  </a:cubicBezTo>
                  <a:cubicBezTo>
                    <a:pt x="5" y="11"/>
                    <a:pt x="3" y="18"/>
                    <a:pt x="1" y="25"/>
                  </a:cubicBezTo>
                  <a:cubicBezTo>
                    <a:pt x="0" y="28"/>
                    <a:pt x="1" y="30"/>
                    <a:pt x="3" y="3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5" name="ïśḻíḓe"/>
            <p:cNvSpPr/>
            <p:nvPr/>
          </p:nvSpPr>
          <p:spPr bwMode="auto">
            <a:xfrm>
              <a:off x="3938589" y="3779838"/>
              <a:ext cx="46038" cy="95250"/>
            </a:xfrm>
            <a:custGeom>
              <a:avLst/>
              <a:gdLst>
                <a:gd name="T0" fmla="*/ 4 w 15"/>
                <a:gd name="T1" fmla="*/ 31 h 31"/>
                <a:gd name="T2" fmla="*/ 5 w 15"/>
                <a:gd name="T3" fmla="*/ 31 h 31"/>
                <a:gd name="T4" fmla="*/ 9 w 15"/>
                <a:gd name="T5" fmla="*/ 27 h 31"/>
                <a:gd name="T6" fmla="*/ 14 w 15"/>
                <a:gd name="T7" fmla="*/ 6 h 31"/>
                <a:gd name="T8" fmla="*/ 10 w 15"/>
                <a:gd name="T9" fmla="*/ 0 h 31"/>
                <a:gd name="T10" fmla="*/ 5 w 15"/>
                <a:gd name="T11" fmla="*/ 4 h 31"/>
                <a:gd name="T12" fmla="*/ 0 w 15"/>
                <a:gd name="T13" fmla="*/ 26 h 31"/>
                <a:gd name="T14" fmla="*/ 4 w 15"/>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31">
                  <a:moveTo>
                    <a:pt x="4" y="31"/>
                  </a:moveTo>
                  <a:cubicBezTo>
                    <a:pt x="4" y="31"/>
                    <a:pt x="5" y="31"/>
                    <a:pt x="5" y="31"/>
                  </a:cubicBezTo>
                  <a:cubicBezTo>
                    <a:pt x="7" y="31"/>
                    <a:pt x="9" y="30"/>
                    <a:pt x="9" y="27"/>
                  </a:cubicBezTo>
                  <a:cubicBezTo>
                    <a:pt x="11" y="20"/>
                    <a:pt x="12" y="13"/>
                    <a:pt x="14" y="6"/>
                  </a:cubicBezTo>
                  <a:cubicBezTo>
                    <a:pt x="15" y="3"/>
                    <a:pt x="13" y="1"/>
                    <a:pt x="10" y="0"/>
                  </a:cubicBezTo>
                  <a:cubicBezTo>
                    <a:pt x="8" y="0"/>
                    <a:pt x="6" y="1"/>
                    <a:pt x="5" y="4"/>
                  </a:cubicBezTo>
                  <a:cubicBezTo>
                    <a:pt x="3" y="11"/>
                    <a:pt x="2" y="18"/>
                    <a:pt x="0" y="26"/>
                  </a:cubicBezTo>
                  <a:cubicBezTo>
                    <a:pt x="0" y="28"/>
                    <a:pt x="2" y="31"/>
                    <a:pt x="4" y="3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6" name="iṥḻíďé"/>
            <p:cNvSpPr/>
            <p:nvPr/>
          </p:nvSpPr>
          <p:spPr bwMode="auto">
            <a:xfrm>
              <a:off x="3908426" y="4445000"/>
              <a:ext cx="36513" cy="98425"/>
            </a:xfrm>
            <a:custGeom>
              <a:avLst/>
              <a:gdLst>
                <a:gd name="T0" fmla="*/ 8 w 12"/>
                <a:gd name="T1" fmla="*/ 32 h 32"/>
                <a:gd name="T2" fmla="*/ 12 w 12"/>
                <a:gd name="T3" fmla="*/ 27 h 32"/>
                <a:gd name="T4" fmla="*/ 10 w 12"/>
                <a:gd name="T5" fmla="*/ 5 h 32"/>
                <a:gd name="T6" fmla="*/ 5 w 12"/>
                <a:gd name="T7" fmla="*/ 1 h 32"/>
                <a:gd name="T8" fmla="*/ 1 w 12"/>
                <a:gd name="T9" fmla="*/ 6 h 32"/>
                <a:gd name="T10" fmla="*/ 3 w 12"/>
                <a:gd name="T11" fmla="*/ 28 h 32"/>
                <a:gd name="T12" fmla="*/ 7 w 12"/>
                <a:gd name="T13" fmla="*/ 32 h 32"/>
                <a:gd name="T14" fmla="*/ 8 w 12"/>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32">
                  <a:moveTo>
                    <a:pt x="8" y="32"/>
                  </a:moveTo>
                  <a:cubicBezTo>
                    <a:pt x="11" y="32"/>
                    <a:pt x="12" y="29"/>
                    <a:pt x="12" y="27"/>
                  </a:cubicBezTo>
                  <a:cubicBezTo>
                    <a:pt x="11" y="20"/>
                    <a:pt x="10" y="12"/>
                    <a:pt x="10" y="5"/>
                  </a:cubicBezTo>
                  <a:cubicBezTo>
                    <a:pt x="9" y="2"/>
                    <a:pt x="7" y="0"/>
                    <a:pt x="5" y="1"/>
                  </a:cubicBezTo>
                  <a:cubicBezTo>
                    <a:pt x="2" y="1"/>
                    <a:pt x="0" y="3"/>
                    <a:pt x="1" y="6"/>
                  </a:cubicBezTo>
                  <a:cubicBezTo>
                    <a:pt x="1" y="13"/>
                    <a:pt x="2" y="21"/>
                    <a:pt x="3" y="28"/>
                  </a:cubicBezTo>
                  <a:cubicBezTo>
                    <a:pt x="3" y="30"/>
                    <a:pt x="5" y="32"/>
                    <a:pt x="7" y="32"/>
                  </a:cubicBezTo>
                  <a:cubicBezTo>
                    <a:pt x="8" y="32"/>
                    <a:pt x="8" y="32"/>
                    <a:pt x="8" y="32"/>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7" name="îsḻíḑe"/>
            <p:cNvSpPr/>
            <p:nvPr/>
          </p:nvSpPr>
          <p:spPr bwMode="auto">
            <a:xfrm>
              <a:off x="3902076" y="4178300"/>
              <a:ext cx="28575" cy="98425"/>
            </a:xfrm>
            <a:custGeom>
              <a:avLst/>
              <a:gdLst>
                <a:gd name="T0" fmla="*/ 4 w 9"/>
                <a:gd name="T1" fmla="*/ 32 h 32"/>
                <a:gd name="T2" fmla="*/ 4 w 9"/>
                <a:gd name="T3" fmla="*/ 32 h 32"/>
                <a:gd name="T4" fmla="*/ 9 w 9"/>
                <a:gd name="T5" fmla="*/ 27 h 32"/>
                <a:gd name="T6" fmla="*/ 9 w 9"/>
                <a:gd name="T7" fmla="*/ 5 h 32"/>
                <a:gd name="T8" fmla="*/ 5 w 9"/>
                <a:gd name="T9" fmla="*/ 0 h 32"/>
                <a:gd name="T10" fmla="*/ 0 w 9"/>
                <a:gd name="T11" fmla="*/ 5 h 32"/>
                <a:gd name="T12" fmla="*/ 0 w 9"/>
                <a:gd name="T13" fmla="*/ 27 h 32"/>
                <a:gd name="T14" fmla="*/ 4 w 9"/>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32">
                  <a:moveTo>
                    <a:pt x="4" y="32"/>
                  </a:moveTo>
                  <a:cubicBezTo>
                    <a:pt x="4" y="32"/>
                    <a:pt x="4" y="32"/>
                    <a:pt x="4" y="32"/>
                  </a:cubicBezTo>
                  <a:cubicBezTo>
                    <a:pt x="7" y="32"/>
                    <a:pt x="9" y="30"/>
                    <a:pt x="9" y="27"/>
                  </a:cubicBezTo>
                  <a:cubicBezTo>
                    <a:pt x="9" y="20"/>
                    <a:pt x="9" y="12"/>
                    <a:pt x="9" y="5"/>
                  </a:cubicBezTo>
                  <a:cubicBezTo>
                    <a:pt x="9" y="2"/>
                    <a:pt x="7" y="0"/>
                    <a:pt x="5" y="0"/>
                  </a:cubicBezTo>
                  <a:cubicBezTo>
                    <a:pt x="2" y="0"/>
                    <a:pt x="0" y="2"/>
                    <a:pt x="0" y="5"/>
                  </a:cubicBezTo>
                  <a:cubicBezTo>
                    <a:pt x="0" y="12"/>
                    <a:pt x="0" y="20"/>
                    <a:pt x="0" y="27"/>
                  </a:cubicBezTo>
                  <a:cubicBezTo>
                    <a:pt x="0" y="30"/>
                    <a:pt x="2" y="32"/>
                    <a:pt x="4" y="32"/>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8" name="íś1îďé"/>
            <p:cNvSpPr/>
            <p:nvPr/>
          </p:nvSpPr>
          <p:spPr bwMode="auto">
            <a:xfrm>
              <a:off x="4165601" y="3157538"/>
              <a:ext cx="68263" cy="88900"/>
            </a:xfrm>
            <a:custGeom>
              <a:avLst/>
              <a:gdLst>
                <a:gd name="T0" fmla="*/ 21 w 22"/>
                <a:gd name="T1" fmla="*/ 7 h 29"/>
                <a:gd name="T2" fmla="*/ 19 w 22"/>
                <a:gd name="T3" fmla="*/ 1 h 29"/>
                <a:gd name="T4" fmla="*/ 13 w 22"/>
                <a:gd name="T5" fmla="*/ 3 h 29"/>
                <a:gd name="T6" fmla="*/ 2 w 22"/>
                <a:gd name="T7" fmla="*/ 22 h 29"/>
                <a:gd name="T8" fmla="*/ 3 w 22"/>
                <a:gd name="T9" fmla="*/ 28 h 29"/>
                <a:gd name="T10" fmla="*/ 6 w 22"/>
                <a:gd name="T11" fmla="*/ 29 h 29"/>
                <a:gd name="T12" fmla="*/ 10 w 22"/>
                <a:gd name="T13" fmla="*/ 27 h 29"/>
                <a:gd name="T14" fmla="*/ 21 w 22"/>
                <a:gd name="T15" fmla="*/ 7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9">
                  <a:moveTo>
                    <a:pt x="21" y="7"/>
                  </a:moveTo>
                  <a:cubicBezTo>
                    <a:pt x="22" y="5"/>
                    <a:pt x="21" y="2"/>
                    <a:pt x="19" y="1"/>
                  </a:cubicBezTo>
                  <a:cubicBezTo>
                    <a:pt x="17" y="0"/>
                    <a:pt x="14" y="0"/>
                    <a:pt x="13" y="3"/>
                  </a:cubicBezTo>
                  <a:cubicBezTo>
                    <a:pt x="9" y="9"/>
                    <a:pt x="5" y="16"/>
                    <a:pt x="2" y="22"/>
                  </a:cubicBezTo>
                  <a:cubicBezTo>
                    <a:pt x="0" y="24"/>
                    <a:pt x="1" y="27"/>
                    <a:pt x="3" y="28"/>
                  </a:cubicBezTo>
                  <a:cubicBezTo>
                    <a:pt x="4" y="29"/>
                    <a:pt x="5" y="29"/>
                    <a:pt x="6" y="29"/>
                  </a:cubicBezTo>
                  <a:cubicBezTo>
                    <a:pt x="7" y="29"/>
                    <a:pt x="9" y="28"/>
                    <a:pt x="10" y="27"/>
                  </a:cubicBezTo>
                  <a:cubicBezTo>
                    <a:pt x="13" y="20"/>
                    <a:pt x="17" y="14"/>
                    <a:pt x="21" y="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9" name="í$ļíḋé"/>
            <p:cNvSpPr/>
            <p:nvPr/>
          </p:nvSpPr>
          <p:spPr bwMode="auto">
            <a:xfrm>
              <a:off x="3924301" y="4579938"/>
              <a:ext cx="42863" cy="95250"/>
            </a:xfrm>
            <a:custGeom>
              <a:avLst/>
              <a:gdLst>
                <a:gd name="T0" fmla="*/ 10 w 14"/>
                <a:gd name="T1" fmla="*/ 31 h 31"/>
                <a:gd name="T2" fmla="*/ 14 w 14"/>
                <a:gd name="T3" fmla="*/ 26 h 31"/>
                <a:gd name="T4" fmla="*/ 10 w 14"/>
                <a:gd name="T5" fmla="*/ 4 h 31"/>
                <a:gd name="T6" fmla="*/ 5 w 14"/>
                <a:gd name="T7" fmla="*/ 0 h 31"/>
                <a:gd name="T8" fmla="*/ 1 w 14"/>
                <a:gd name="T9" fmla="*/ 5 h 31"/>
                <a:gd name="T10" fmla="*/ 5 w 14"/>
                <a:gd name="T11" fmla="*/ 28 h 31"/>
                <a:gd name="T12" fmla="*/ 9 w 14"/>
                <a:gd name="T13" fmla="*/ 31 h 31"/>
                <a:gd name="T14" fmla="*/ 10 w 14"/>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31">
                  <a:moveTo>
                    <a:pt x="10" y="31"/>
                  </a:moveTo>
                  <a:cubicBezTo>
                    <a:pt x="12" y="31"/>
                    <a:pt x="14" y="28"/>
                    <a:pt x="14" y="26"/>
                  </a:cubicBezTo>
                  <a:cubicBezTo>
                    <a:pt x="12" y="19"/>
                    <a:pt x="11" y="11"/>
                    <a:pt x="10" y="4"/>
                  </a:cubicBezTo>
                  <a:cubicBezTo>
                    <a:pt x="10" y="1"/>
                    <a:pt x="7" y="0"/>
                    <a:pt x="5" y="0"/>
                  </a:cubicBezTo>
                  <a:cubicBezTo>
                    <a:pt x="2" y="1"/>
                    <a:pt x="0" y="3"/>
                    <a:pt x="1" y="5"/>
                  </a:cubicBezTo>
                  <a:cubicBezTo>
                    <a:pt x="2" y="13"/>
                    <a:pt x="3" y="20"/>
                    <a:pt x="5" y="28"/>
                  </a:cubicBezTo>
                  <a:cubicBezTo>
                    <a:pt x="5" y="30"/>
                    <a:pt x="7" y="31"/>
                    <a:pt x="9" y="31"/>
                  </a:cubicBezTo>
                  <a:cubicBezTo>
                    <a:pt x="9" y="31"/>
                    <a:pt x="10" y="31"/>
                    <a:pt x="10" y="3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0" name="iślîďé"/>
            <p:cNvSpPr/>
            <p:nvPr/>
          </p:nvSpPr>
          <p:spPr bwMode="auto">
            <a:xfrm>
              <a:off x="4194176" y="5332413"/>
              <a:ext cx="66675" cy="88900"/>
            </a:xfrm>
            <a:custGeom>
              <a:avLst/>
              <a:gdLst>
                <a:gd name="T0" fmla="*/ 17 w 22"/>
                <a:gd name="T1" fmla="*/ 29 h 29"/>
                <a:gd name="T2" fmla="*/ 19 w 22"/>
                <a:gd name="T3" fmla="*/ 28 h 29"/>
                <a:gd name="T4" fmla="*/ 20 w 22"/>
                <a:gd name="T5" fmla="*/ 22 h 29"/>
                <a:gd name="T6" fmla="*/ 9 w 22"/>
                <a:gd name="T7" fmla="*/ 3 h 29"/>
                <a:gd name="T8" fmla="*/ 3 w 22"/>
                <a:gd name="T9" fmla="*/ 2 h 29"/>
                <a:gd name="T10" fmla="*/ 1 w 22"/>
                <a:gd name="T11" fmla="*/ 8 h 29"/>
                <a:gd name="T12" fmla="*/ 13 w 22"/>
                <a:gd name="T13" fmla="*/ 27 h 29"/>
                <a:gd name="T14" fmla="*/ 17 w 22"/>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9">
                  <a:moveTo>
                    <a:pt x="17" y="29"/>
                  </a:moveTo>
                  <a:cubicBezTo>
                    <a:pt x="17" y="29"/>
                    <a:pt x="18" y="29"/>
                    <a:pt x="19" y="28"/>
                  </a:cubicBezTo>
                  <a:cubicBezTo>
                    <a:pt x="21" y="27"/>
                    <a:pt x="22" y="24"/>
                    <a:pt x="20" y="22"/>
                  </a:cubicBezTo>
                  <a:cubicBezTo>
                    <a:pt x="16" y="16"/>
                    <a:pt x="13" y="10"/>
                    <a:pt x="9" y="3"/>
                  </a:cubicBezTo>
                  <a:cubicBezTo>
                    <a:pt x="8" y="1"/>
                    <a:pt x="5" y="0"/>
                    <a:pt x="3" y="2"/>
                  </a:cubicBezTo>
                  <a:cubicBezTo>
                    <a:pt x="0" y="3"/>
                    <a:pt x="0" y="6"/>
                    <a:pt x="1" y="8"/>
                  </a:cubicBezTo>
                  <a:cubicBezTo>
                    <a:pt x="5" y="14"/>
                    <a:pt x="9" y="21"/>
                    <a:pt x="13" y="27"/>
                  </a:cubicBezTo>
                  <a:cubicBezTo>
                    <a:pt x="14" y="28"/>
                    <a:pt x="15" y="29"/>
                    <a:pt x="17" y="2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1" name="í$ľiḍê"/>
            <p:cNvSpPr/>
            <p:nvPr/>
          </p:nvSpPr>
          <p:spPr bwMode="auto">
            <a:xfrm>
              <a:off x="4071939" y="5092700"/>
              <a:ext cx="60325" cy="95250"/>
            </a:xfrm>
            <a:custGeom>
              <a:avLst/>
              <a:gdLst>
                <a:gd name="T0" fmla="*/ 10 w 20"/>
                <a:gd name="T1" fmla="*/ 4 h 31"/>
                <a:gd name="T2" fmla="*/ 4 w 20"/>
                <a:gd name="T3" fmla="*/ 1 h 31"/>
                <a:gd name="T4" fmla="*/ 1 w 20"/>
                <a:gd name="T5" fmla="*/ 7 h 31"/>
                <a:gd name="T6" fmla="*/ 10 w 20"/>
                <a:gd name="T7" fmla="*/ 28 h 31"/>
                <a:gd name="T8" fmla="*/ 15 w 20"/>
                <a:gd name="T9" fmla="*/ 31 h 31"/>
                <a:gd name="T10" fmla="*/ 17 w 20"/>
                <a:gd name="T11" fmla="*/ 30 h 31"/>
                <a:gd name="T12" fmla="*/ 19 w 20"/>
                <a:gd name="T13" fmla="*/ 24 h 31"/>
                <a:gd name="T14" fmla="*/ 10 w 20"/>
                <a:gd name="T15" fmla="*/ 4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1">
                  <a:moveTo>
                    <a:pt x="10" y="4"/>
                  </a:moveTo>
                  <a:cubicBezTo>
                    <a:pt x="9" y="1"/>
                    <a:pt x="6" y="0"/>
                    <a:pt x="4" y="1"/>
                  </a:cubicBezTo>
                  <a:cubicBezTo>
                    <a:pt x="1" y="2"/>
                    <a:pt x="0" y="5"/>
                    <a:pt x="1" y="7"/>
                  </a:cubicBezTo>
                  <a:cubicBezTo>
                    <a:pt x="4" y="14"/>
                    <a:pt x="7" y="21"/>
                    <a:pt x="10" y="28"/>
                  </a:cubicBezTo>
                  <a:cubicBezTo>
                    <a:pt x="11" y="30"/>
                    <a:pt x="13" y="31"/>
                    <a:pt x="15" y="31"/>
                  </a:cubicBezTo>
                  <a:cubicBezTo>
                    <a:pt x="15" y="31"/>
                    <a:pt x="16" y="30"/>
                    <a:pt x="17" y="30"/>
                  </a:cubicBezTo>
                  <a:cubicBezTo>
                    <a:pt x="19" y="29"/>
                    <a:pt x="20" y="26"/>
                    <a:pt x="19" y="24"/>
                  </a:cubicBezTo>
                  <a:cubicBezTo>
                    <a:pt x="16" y="17"/>
                    <a:pt x="13" y="11"/>
                    <a:pt x="10" y="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2" name="ïśľiḓé"/>
            <p:cNvSpPr/>
            <p:nvPr/>
          </p:nvSpPr>
          <p:spPr bwMode="auto">
            <a:xfrm>
              <a:off x="4129089" y="5214938"/>
              <a:ext cx="65088" cy="92075"/>
            </a:xfrm>
            <a:custGeom>
              <a:avLst/>
              <a:gdLst>
                <a:gd name="T0" fmla="*/ 9 w 21"/>
                <a:gd name="T1" fmla="*/ 3 h 30"/>
                <a:gd name="T2" fmla="*/ 3 w 21"/>
                <a:gd name="T3" fmla="*/ 1 h 30"/>
                <a:gd name="T4" fmla="*/ 1 w 21"/>
                <a:gd name="T5" fmla="*/ 7 h 30"/>
                <a:gd name="T6" fmla="*/ 11 w 21"/>
                <a:gd name="T7" fmla="*/ 27 h 30"/>
                <a:gd name="T8" fmla="*/ 15 w 21"/>
                <a:gd name="T9" fmla="*/ 30 h 30"/>
                <a:gd name="T10" fmla="*/ 18 w 21"/>
                <a:gd name="T11" fmla="*/ 29 h 30"/>
                <a:gd name="T12" fmla="*/ 19 w 21"/>
                <a:gd name="T13" fmla="*/ 23 h 30"/>
                <a:gd name="T14" fmla="*/ 9 w 21"/>
                <a:gd name="T15" fmla="*/ 3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30">
                  <a:moveTo>
                    <a:pt x="9" y="3"/>
                  </a:moveTo>
                  <a:cubicBezTo>
                    <a:pt x="8" y="1"/>
                    <a:pt x="5" y="0"/>
                    <a:pt x="3" y="1"/>
                  </a:cubicBezTo>
                  <a:cubicBezTo>
                    <a:pt x="1" y="2"/>
                    <a:pt x="0" y="5"/>
                    <a:pt x="1" y="7"/>
                  </a:cubicBezTo>
                  <a:cubicBezTo>
                    <a:pt x="4" y="14"/>
                    <a:pt x="8" y="21"/>
                    <a:pt x="11" y="27"/>
                  </a:cubicBezTo>
                  <a:cubicBezTo>
                    <a:pt x="12" y="29"/>
                    <a:pt x="14" y="30"/>
                    <a:pt x="15" y="30"/>
                  </a:cubicBezTo>
                  <a:cubicBezTo>
                    <a:pt x="16" y="30"/>
                    <a:pt x="17" y="29"/>
                    <a:pt x="18" y="29"/>
                  </a:cubicBezTo>
                  <a:cubicBezTo>
                    <a:pt x="20" y="28"/>
                    <a:pt x="21" y="25"/>
                    <a:pt x="19" y="23"/>
                  </a:cubicBezTo>
                  <a:cubicBezTo>
                    <a:pt x="16" y="16"/>
                    <a:pt x="12" y="10"/>
                    <a:pt x="9" y="3"/>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3" name="iṩliḋè"/>
            <p:cNvSpPr/>
            <p:nvPr/>
          </p:nvSpPr>
          <p:spPr bwMode="auto">
            <a:xfrm>
              <a:off x="3948114" y="4713288"/>
              <a:ext cx="49213" cy="93663"/>
            </a:xfrm>
            <a:custGeom>
              <a:avLst/>
              <a:gdLst>
                <a:gd name="T0" fmla="*/ 15 w 16"/>
                <a:gd name="T1" fmla="*/ 25 h 31"/>
                <a:gd name="T2" fmla="*/ 10 w 16"/>
                <a:gd name="T3" fmla="*/ 4 h 31"/>
                <a:gd name="T4" fmla="*/ 4 w 16"/>
                <a:gd name="T5" fmla="*/ 0 h 31"/>
                <a:gd name="T6" fmla="*/ 1 w 16"/>
                <a:gd name="T7" fmla="*/ 6 h 31"/>
                <a:gd name="T8" fmla="*/ 6 w 16"/>
                <a:gd name="T9" fmla="*/ 28 h 31"/>
                <a:gd name="T10" fmla="*/ 11 w 16"/>
                <a:gd name="T11" fmla="*/ 31 h 31"/>
                <a:gd name="T12" fmla="*/ 12 w 16"/>
                <a:gd name="T13" fmla="*/ 31 h 31"/>
                <a:gd name="T14" fmla="*/ 15 w 16"/>
                <a:gd name="T15" fmla="*/ 2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1">
                  <a:moveTo>
                    <a:pt x="15" y="25"/>
                  </a:moveTo>
                  <a:cubicBezTo>
                    <a:pt x="13" y="18"/>
                    <a:pt x="11" y="11"/>
                    <a:pt x="10" y="4"/>
                  </a:cubicBezTo>
                  <a:cubicBezTo>
                    <a:pt x="9" y="1"/>
                    <a:pt x="7" y="0"/>
                    <a:pt x="4" y="0"/>
                  </a:cubicBezTo>
                  <a:cubicBezTo>
                    <a:pt x="2" y="1"/>
                    <a:pt x="0" y="3"/>
                    <a:pt x="1" y="6"/>
                  </a:cubicBezTo>
                  <a:cubicBezTo>
                    <a:pt x="2" y="13"/>
                    <a:pt x="4" y="20"/>
                    <a:pt x="6" y="28"/>
                  </a:cubicBezTo>
                  <a:cubicBezTo>
                    <a:pt x="7" y="30"/>
                    <a:pt x="8" y="31"/>
                    <a:pt x="11" y="31"/>
                  </a:cubicBezTo>
                  <a:cubicBezTo>
                    <a:pt x="11" y="31"/>
                    <a:pt x="11" y="31"/>
                    <a:pt x="12" y="31"/>
                  </a:cubicBezTo>
                  <a:cubicBezTo>
                    <a:pt x="14" y="30"/>
                    <a:pt x="16" y="28"/>
                    <a:pt x="15" y="25"/>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4" name="î$líďé"/>
            <p:cNvSpPr/>
            <p:nvPr/>
          </p:nvSpPr>
          <p:spPr bwMode="auto">
            <a:xfrm>
              <a:off x="3981451" y="4841875"/>
              <a:ext cx="52388" cy="95250"/>
            </a:xfrm>
            <a:custGeom>
              <a:avLst/>
              <a:gdLst>
                <a:gd name="T0" fmla="*/ 16 w 17"/>
                <a:gd name="T1" fmla="*/ 25 h 31"/>
                <a:gd name="T2" fmla="*/ 9 w 17"/>
                <a:gd name="T3" fmla="*/ 4 h 31"/>
                <a:gd name="T4" fmla="*/ 4 w 17"/>
                <a:gd name="T5" fmla="*/ 1 h 31"/>
                <a:gd name="T6" fmla="*/ 1 w 17"/>
                <a:gd name="T7" fmla="*/ 6 h 31"/>
                <a:gd name="T8" fmla="*/ 7 w 17"/>
                <a:gd name="T9" fmla="*/ 28 h 31"/>
                <a:gd name="T10" fmla="*/ 12 w 17"/>
                <a:gd name="T11" fmla="*/ 31 h 31"/>
                <a:gd name="T12" fmla="*/ 13 w 17"/>
                <a:gd name="T13" fmla="*/ 31 h 31"/>
                <a:gd name="T14" fmla="*/ 16 w 17"/>
                <a:gd name="T15" fmla="*/ 2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31">
                  <a:moveTo>
                    <a:pt x="16" y="25"/>
                  </a:moveTo>
                  <a:cubicBezTo>
                    <a:pt x="14" y="18"/>
                    <a:pt x="12" y="11"/>
                    <a:pt x="9" y="4"/>
                  </a:cubicBezTo>
                  <a:cubicBezTo>
                    <a:pt x="9" y="1"/>
                    <a:pt x="6" y="0"/>
                    <a:pt x="4" y="1"/>
                  </a:cubicBezTo>
                  <a:cubicBezTo>
                    <a:pt x="1" y="1"/>
                    <a:pt x="0" y="4"/>
                    <a:pt x="1" y="6"/>
                  </a:cubicBezTo>
                  <a:cubicBezTo>
                    <a:pt x="3" y="14"/>
                    <a:pt x="5" y="21"/>
                    <a:pt x="7" y="28"/>
                  </a:cubicBezTo>
                  <a:cubicBezTo>
                    <a:pt x="8" y="30"/>
                    <a:pt x="10" y="31"/>
                    <a:pt x="12" y="31"/>
                  </a:cubicBezTo>
                  <a:cubicBezTo>
                    <a:pt x="12" y="31"/>
                    <a:pt x="13" y="31"/>
                    <a:pt x="13" y="31"/>
                  </a:cubicBezTo>
                  <a:cubicBezTo>
                    <a:pt x="15" y="30"/>
                    <a:pt x="17" y="28"/>
                    <a:pt x="16" y="25"/>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5" name="íṣľíḋé"/>
            <p:cNvSpPr/>
            <p:nvPr/>
          </p:nvSpPr>
          <p:spPr bwMode="auto">
            <a:xfrm>
              <a:off x="4022726" y="4970463"/>
              <a:ext cx="57150" cy="92075"/>
            </a:xfrm>
            <a:custGeom>
              <a:avLst/>
              <a:gdLst>
                <a:gd name="T0" fmla="*/ 18 w 19"/>
                <a:gd name="T1" fmla="*/ 24 h 30"/>
                <a:gd name="T2" fmla="*/ 10 w 19"/>
                <a:gd name="T3" fmla="*/ 3 h 30"/>
                <a:gd name="T4" fmla="*/ 4 w 19"/>
                <a:gd name="T5" fmla="*/ 1 h 30"/>
                <a:gd name="T6" fmla="*/ 1 w 19"/>
                <a:gd name="T7" fmla="*/ 6 h 30"/>
                <a:gd name="T8" fmla="*/ 9 w 19"/>
                <a:gd name="T9" fmla="*/ 28 h 30"/>
                <a:gd name="T10" fmla="*/ 13 w 19"/>
                <a:gd name="T11" fmla="*/ 30 h 30"/>
                <a:gd name="T12" fmla="*/ 15 w 19"/>
                <a:gd name="T13" fmla="*/ 30 h 30"/>
                <a:gd name="T14" fmla="*/ 18 w 19"/>
                <a:gd name="T15" fmla="*/ 24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0">
                  <a:moveTo>
                    <a:pt x="18" y="24"/>
                  </a:moveTo>
                  <a:cubicBezTo>
                    <a:pt x="15" y="17"/>
                    <a:pt x="12" y="10"/>
                    <a:pt x="10" y="3"/>
                  </a:cubicBezTo>
                  <a:cubicBezTo>
                    <a:pt x="9" y="1"/>
                    <a:pt x="6" y="0"/>
                    <a:pt x="4" y="1"/>
                  </a:cubicBezTo>
                  <a:cubicBezTo>
                    <a:pt x="2" y="1"/>
                    <a:pt x="0" y="4"/>
                    <a:pt x="1" y="6"/>
                  </a:cubicBezTo>
                  <a:cubicBezTo>
                    <a:pt x="4" y="13"/>
                    <a:pt x="6" y="21"/>
                    <a:pt x="9" y="28"/>
                  </a:cubicBezTo>
                  <a:cubicBezTo>
                    <a:pt x="10" y="29"/>
                    <a:pt x="11" y="30"/>
                    <a:pt x="13" y="30"/>
                  </a:cubicBezTo>
                  <a:cubicBezTo>
                    <a:pt x="14" y="30"/>
                    <a:pt x="14" y="30"/>
                    <a:pt x="15" y="30"/>
                  </a:cubicBezTo>
                  <a:cubicBezTo>
                    <a:pt x="17" y="29"/>
                    <a:pt x="19" y="27"/>
                    <a:pt x="18" y="2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6" name="íş1íďè"/>
            <p:cNvSpPr/>
            <p:nvPr/>
          </p:nvSpPr>
          <p:spPr bwMode="auto">
            <a:xfrm>
              <a:off x="4681539" y="2559050"/>
              <a:ext cx="87313" cy="71438"/>
            </a:xfrm>
            <a:custGeom>
              <a:avLst/>
              <a:gdLst>
                <a:gd name="T0" fmla="*/ 5 w 28"/>
                <a:gd name="T1" fmla="*/ 23 h 23"/>
                <a:gd name="T2" fmla="*/ 8 w 28"/>
                <a:gd name="T3" fmla="*/ 22 h 23"/>
                <a:gd name="T4" fmla="*/ 25 w 28"/>
                <a:gd name="T5" fmla="*/ 8 h 23"/>
                <a:gd name="T6" fmla="*/ 26 w 28"/>
                <a:gd name="T7" fmla="*/ 2 h 23"/>
                <a:gd name="T8" fmla="*/ 20 w 28"/>
                <a:gd name="T9" fmla="*/ 1 h 23"/>
                <a:gd name="T10" fmla="*/ 2 w 28"/>
                <a:gd name="T11" fmla="*/ 15 h 23"/>
                <a:gd name="T12" fmla="*/ 2 w 28"/>
                <a:gd name="T13" fmla="*/ 22 h 23"/>
                <a:gd name="T14" fmla="*/ 5 w 28"/>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3">
                  <a:moveTo>
                    <a:pt x="5" y="23"/>
                  </a:moveTo>
                  <a:cubicBezTo>
                    <a:pt x="6" y="23"/>
                    <a:pt x="7" y="23"/>
                    <a:pt x="8" y="22"/>
                  </a:cubicBezTo>
                  <a:cubicBezTo>
                    <a:pt x="14" y="18"/>
                    <a:pt x="20" y="13"/>
                    <a:pt x="25" y="8"/>
                  </a:cubicBezTo>
                  <a:cubicBezTo>
                    <a:pt x="27" y="7"/>
                    <a:pt x="28" y="4"/>
                    <a:pt x="26" y="2"/>
                  </a:cubicBezTo>
                  <a:cubicBezTo>
                    <a:pt x="25" y="0"/>
                    <a:pt x="22" y="0"/>
                    <a:pt x="20" y="1"/>
                  </a:cubicBezTo>
                  <a:cubicBezTo>
                    <a:pt x="14" y="6"/>
                    <a:pt x="8" y="10"/>
                    <a:pt x="2" y="15"/>
                  </a:cubicBezTo>
                  <a:cubicBezTo>
                    <a:pt x="0" y="17"/>
                    <a:pt x="0" y="20"/>
                    <a:pt x="2" y="22"/>
                  </a:cubicBezTo>
                  <a:cubicBezTo>
                    <a:pt x="2" y="23"/>
                    <a:pt x="4" y="23"/>
                    <a:pt x="5" y="23"/>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7" name="î$ḻíďé"/>
            <p:cNvSpPr/>
            <p:nvPr/>
          </p:nvSpPr>
          <p:spPr bwMode="auto">
            <a:xfrm>
              <a:off x="5259389" y="2239963"/>
              <a:ext cx="95250" cy="52388"/>
            </a:xfrm>
            <a:custGeom>
              <a:avLst/>
              <a:gdLst>
                <a:gd name="T0" fmla="*/ 5 w 31"/>
                <a:gd name="T1" fmla="*/ 17 h 17"/>
                <a:gd name="T2" fmla="*/ 6 w 31"/>
                <a:gd name="T3" fmla="*/ 17 h 17"/>
                <a:gd name="T4" fmla="*/ 27 w 31"/>
                <a:gd name="T5" fmla="*/ 9 h 17"/>
                <a:gd name="T6" fmla="*/ 30 w 31"/>
                <a:gd name="T7" fmla="*/ 3 h 17"/>
                <a:gd name="T8" fmla="*/ 24 w 31"/>
                <a:gd name="T9" fmla="*/ 0 h 17"/>
                <a:gd name="T10" fmla="*/ 3 w 31"/>
                <a:gd name="T11" fmla="*/ 8 h 17"/>
                <a:gd name="T12" fmla="*/ 1 w 31"/>
                <a:gd name="T13" fmla="*/ 14 h 17"/>
                <a:gd name="T14" fmla="*/ 5 w 31"/>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7">
                  <a:moveTo>
                    <a:pt x="5" y="17"/>
                  </a:moveTo>
                  <a:cubicBezTo>
                    <a:pt x="5" y="17"/>
                    <a:pt x="6" y="17"/>
                    <a:pt x="6" y="17"/>
                  </a:cubicBezTo>
                  <a:cubicBezTo>
                    <a:pt x="13" y="14"/>
                    <a:pt x="20" y="12"/>
                    <a:pt x="27" y="9"/>
                  </a:cubicBezTo>
                  <a:cubicBezTo>
                    <a:pt x="30" y="8"/>
                    <a:pt x="31" y="6"/>
                    <a:pt x="30" y="3"/>
                  </a:cubicBezTo>
                  <a:cubicBezTo>
                    <a:pt x="29" y="1"/>
                    <a:pt x="27" y="0"/>
                    <a:pt x="24" y="0"/>
                  </a:cubicBezTo>
                  <a:cubicBezTo>
                    <a:pt x="17" y="3"/>
                    <a:pt x="10" y="6"/>
                    <a:pt x="3" y="8"/>
                  </a:cubicBezTo>
                  <a:cubicBezTo>
                    <a:pt x="1" y="9"/>
                    <a:pt x="0" y="12"/>
                    <a:pt x="1" y="14"/>
                  </a:cubicBezTo>
                  <a:cubicBezTo>
                    <a:pt x="1" y="16"/>
                    <a:pt x="3" y="17"/>
                    <a:pt x="5" y="1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8" name="iṡľiḍê"/>
            <p:cNvSpPr/>
            <p:nvPr/>
          </p:nvSpPr>
          <p:spPr bwMode="auto">
            <a:xfrm>
              <a:off x="5514976" y="2166938"/>
              <a:ext cx="96838" cy="42863"/>
            </a:xfrm>
            <a:custGeom>
              <a:avLst/>
              <a:gdLst>
                <a:gd name="T0" fmla="*/ 5 w 32"/>
                <a:gd name="T1" fmla="*/ 14 h 14"/>
                <a:gd name="T2" fmla="*/ 6 w 32"/>
                <a:gd name="T3" fmla="*/ 14 h 14"/>
                <a:gd name="T4" fmla="*/ 28 w 32"/>
                <a:gd name="T5" fmla="*/ 9 h 14"/>
                <a:gd name="T6" fmla="*/ 31 w 32"/>
                <a:gd name="T7" fmla="*/ 4 h 14"/>
                <a:gd name="T8" fmla="*/ 26 w 32"/>
                <a:gd name="T9" fmla="*/ 0 h 14"/>
                <a:gd name="T10" fmla="*/ 4 w 32"/>
                <a:gd name="T11" fmla="*/ 5 h 14"/>
                <a:gd name="T12" fmla="*/ 1 w 32"/>
                <a:gd name="T13" fmla="*/ 11 h 14"/>
                <a:gd name="T14" fmla="*/ 5 w 32"/>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4">
                  <a:moveTo>
                    <a:pt x="5" y="14"/>
                  </a:moveTo>
                  <a:cubicBezTo>
                    <a:pt x="6" y="14"/>
                    <a:pt x="6" y="14"/>
                    <a:pt x="6" y="14"/>
                  </a:cubicBezTo>
                  <a:cubicBezTo>
                    <a:pt x="13" y="13"/>
                    <a:pt x="21" y="11"/>
                    <a:pt x="28" y="9"/>
                  </a:cubicBezTo>
                  <a:cubicBezTo>
                    <a:pt x="30" y="9"/>
                    <a:pt x="32" y="6"/>
                    <a:pt x="31" y="4"/>
                  </a:cubicBezTo>
                  <a:cubicBezTo>
                    <a:pt x="31" y="1"/>
                    <a:pt x="28" y="0"/>
                    <a:pt x="26" y="0"/>
                  </a:cubicBezTo>
                  <a:cubicBezTo>
                    <a:pt x="19" y="2"/>
                    <a:pt x="11" y="4"/>
                    <a:pt x="4" y="5"/>
                  </a:cubicBezTo>
                  <a:cubicBezTo>
                    <a:pt x="2" y="6"/>
                    <a:pt x="0" y="9"/>
                    <a:pt x="1" y="11"/>
                  </a:cubicBezTo>
                  <a:cubicBezTo>
                    <a:pt x="1" y="13"/>
                    <a:pt x="3" y="14"/>
                    <a:pt x="5" y="1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9" name="ísḻïḋé"/>
            <p:cNvSpPr/>
            <p:nvPr/>
          </p:nvSpPr>
          <p:spPr bwMode="auto">
            <a:xfrm>
              <a:off x="5384801" y="2197100"/>
              <a:ext cx="98425" cy="49213"/>
            </a:xfrm>
            <a:custGeom>
              <a:avLst/>
              <a:gdLst>
                <a:gd name="T0" fmla="*/ 5 w 32"/>
                <a:gd name="T1" fmla="*/ 16 h 16"/>
                <a:gd name="T2" fmla="*/ 6 w 32"/>
                <a:gd name="T3" fmla="*/ 16 h 16"/>
                <a:gd name="T4" fmla="*/ 28 w 32"/>
                <a:gd name="T5" fmla="*/ 10 h 16"/>
                <a:gd name="T6" fmla="*/ 31 w 32"/>
                <a:gd name="T7" fmla="*/ 4 h 16"/>
                <a:gd name="T8" fmla="*/ 25 w 32"/>
                <a:gd name="T9" fmla="*/ 1 h 16"/>
                <a:gd name="T10" fmla="*/ 4 w 32"/>
                <a:gd name="T11" fmla="*/ 8 h 16"/>
                <a:gd name="T12" fmla="*/ 1 w 32"/>
                <a:gd name="T13" fmla="*/ 13 h 16"/>
                <a:gd name="T14" fmla="*/ 5 w 3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6">
                  <a:moveTo>
                    <a:pt x="5" y="16"/>
                  </a:moveTo>
                  <a:cubicBezTo>
                    <a:pt x="6" y="16"/>
                    <a:pt x="6" y="16"/>
                    <a:pt x="6" y="16"/>
                  </a:cubicBezTo>
                  <a:cubicBezTo>
                    <a:pt x="13" y="14"/>
                    <a:pt x="21" y="12"/>
                    <a:pt x="28" y="10"/>
                  </a:cubicBezTo>
                  <a:cubicBezTo>
                    <a:pt x="30" y="9"/>
                    <a:pt x="32" y="7"/>
                    <a:pt x="31" y="4"/>
                  </a:cubicBezTo>
                  <a:cubicBezTo>
                    <a:pt x="30" y="2"/>
                    <a:pt x="28" y="0"/>
                    <a:pt x="25" y="1"/>
                  </a:cubicBezTo>
                  <a:cubicBezTo>
                    <a:pt x="18" y="3"/>
                    <a:pt x="11" y="5"/>
                    <a:pt x="4" y="8"/>
                  </a:cubicBezTo>
                  <a:cubicBezTo>
                    <a:pt x="1" y="8"/>
                    <a:pt x="0" y="11"/>
                    <a:pt x="1" y="13"/>
                  </a:cubicBezTo>
                  <a:cubicBezTo>
                    <a:pt x="1" y="15"/>
                    <a:pt x="3" y="16"/>
                    <a:pt x="5" y="16"/>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0" name="íSlïďé"/>
            <p:cNvSpPr/>
            <p:nvPr/>
          </p:nvSpPr>
          <p:spPr bwMode="auto">
            <a:xfrm>
              <a:off x="5133976" y="2286000"/>
              <a:ext cx="95250" cy="58738"/>
            </a:xfrm>
            <a:custGeom>
              <a:avLst/>
              <a:gdLst>
                <a:gd name="T0" fmla="*/ 6 w 31"/>
                <a:gd name="T1" fmla="*/ 19 h 19"/>
                <a:gd name="T2" fmla="*/ 8 w 31"/>
                <a:gd name="T3" fmla="*/ 19 h 19"/>
                <a:gd name="T4" fmla="*/ 28 w 31"/>
                <a:gd name="T5" fmla="*/ 10 h 19"/>
                <a:gd name="T6" fmla="*/ 30 w 31"/>
                <a:gd name="T7" fmla="*/ 4 h 19"/>
                <a:gd name="T8" fmla="*/ 24 w 31"/>
                <a:gd name="T9" fmla="*/ 1 h 19"/>
                <a:gd name="T10" fmla="*/ 4 w 31"/>
                <a:gd name="T11" fmla="*/ 11 h 19"/>
                <a:gd name="T12" fmla="*/ 2 w 31"/>
                <a:gd name="T13" fmla="*/ 17 h 19"/>
                <a:gd name="T14" fmla="*/ 6 w 31"/>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9">
                  <a:moveTo>
                    <a:pt x="6" y="19"/>
                  </a:moveTo>
                  <a:cubicBezTo>
                    <a:pt x="6" y="19"/>
                    <a:pt x="7" y="19"/>
                    <a:pt x="8" y="19"/>
                  </a:cubicBezTo>
                  <a:cubicBezTo>
                    <a:pt x="14" y="16"/>
                    <a:pt x="21" y="13"/>
                    <a:pt x="28" y="10"/>
                  </a:cubicBezTo>
                  <a:cubicBezTo>
                    <a:pt x="30" y="9"/>
                    <a:pt x="31" y="6"/>
                    <a:pt x="30" y="4"/>
                  </a:cubicBezTo>
                  <a:cubicBezTo>
                    <a:pt x="29" y="1"/>
                    <a:pt x="27" y="0"/>
                    <a:pt x="24" y="1"/>
                  </a:cubicBezTo>
                  <a:cubicBezTo>
                    <a:pt x="17" y="4"/>
                    <a:pt x="10" y="7"/>
                    <a:pt x="4" y="11"/>
                  </a:cubicBezTo>
                  <a:cubicBezTo>
                    <a:pt x="1" y="12"/>
                    <a:pt x="0" y="14"/>
                    <a:pt x="2" y="17"/>
                  </a:cubicBezTo>
                  <a:cubicBezTo>
                    <a:pt x="2" y="18"/>
                    <a:pt x="4" y="19"/>
                    <a:pt x="6" y="1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1" name="íṩ1îḓê"/>
            <p:cNvSpPr/>
            <p:nvPr/>
          </p:nvSpPr>
          <p:spPr bwMode="auto">
            <a:xfrm>
              <a:off x="4105276" y="3273425"/>
              <a:ext cx="63500" cy="92075"/>
            </a:xfrm>
            <a:custGeom>
              <a:avLst/>
              <a:gdLst>
                <a:gd name="T0" fmla="*/ 4 w 21"/>
                <a:gd name="T1" fmla="*/ 29 h 30"/>
                <a:gd name="T2" fmla="*/ 5 w 21"/>
                <a:gd name="T3" fmla="*/ 30 h 30"/>
                <a:gd name="T4" fmla="*/ 10 w 21"/>
                <a:gd name="T5" fmla="*/ 27 h 30"/>
                <a:gd name="T6" fmla="*/ 20 w 21"/>
                <a:gd name="T7" fmla="*/ 7 h 30"/>
                <a:gd name="T8" fmla="*/ 18 w 21"/>
                <a:gd name="T9" fmla="*/ 1 h 30"/>
                <a:gd name="T10" fmla="*/ 11 w 21"/>
                <a:gd name="T11" fmla="*/ 3 h 30"/>
                <a:gd name="T12" fmla="*/ 1 w 21"/>
                <a:gd name="T13" fmla="*/ 23 h 30"/>
                <a:gd name="T14" fmla="*/ 4 w 21"/>
                <a:gd name="T15" fmla="*/ 29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30">
                  <a:moveTo>
                    <a:pt x="4" y="29"/>
                  </a:moveTo>
                  <a:cubicBezTo>
                    <a:pt x="4" y="30"/>
                    <a:pt x="5" y="30"/>
                    <a:pt x="5" y="30"/>
                  </a:cubicBezTo>
                  <a:cubicBezTo>
                    <a:pt x="7" y="30"/>
                    <a:pt x="9" y="29"/>
                    <a:pt x="10" y="27"/>
                  </a:cubicBezTo>
                  <a:cubicBezTo>
                    <a:pt x="13" y="21"/>
                    <a:pt x="16" y="14"/>
                    <a:pt x="20" y="7"/>
                  </a:cubicBezTo>
                  <a:cubicBezTo>
                    <a:pt x="21" y="5"/>
                    <a:pt x="20" y="2"/>
                    <a:pt x="18" y="1"/>
                  </a:cubicBezTo>
                  <a:cubicBezTo>
                    <a:pt x="15" y="0"/>
                    <a:pt x="13" y="1"/>
                    <a:pt x="11" y="3"/>
                  </a:cubicBezTo>
                  <a:cubicBezTo>
                    <a:pt x="8" y="10"/>
                    <a:pt x="5" y="17"/>
                    <a:pt x="1" y="23"/>
                  </a:cubicBezTo>
                  <a:cubicBezTo>
                    <a:pt x="0" y="26"/>
                    <a:pt x="1" y="28"/>
                    <a:pt x="4" y="2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2" name="íṧļïḋe"/>
            <p:cNvSpPr/>
            <p:nvPr/>
          </p:nvSpPr>
          <p:spPr bwMode="auto">
            <a:xfrm>
              <a:off x="5013326" y="2344738"/>
              <a:ext cx="95250" cy="61913"/>
            </a:xfrm>
            <a:custGeom>
              <a:avLst/>
              <a:gdLst>
                <a:gd name="T0" fmla="*/ 6 w 31"/>
                <a:gd name="T1" fmla="*/ 20 h 20"/>
                <a:gd name="T2" fmla="*/ 8 w 31"/>
                <a:gd name="T3" fmla="*/ 19 h 20"/>
                <a:gd name="T4" fmla="*/ 28 w 31"/>
                <a:gd name="T5" fmla="*/ 9 h 20"/>
                <a:gd name="T6" fmla="*/ 30 w 31"/>
                <a:gd name="T7" fmla="*/ 3 h 20"/>
                <a:gd name="T8" fmla="*/ 23 w 31"/>
                <a:gd name="T9" fmla="*/ 1 h 20"/>
                <a:gd name="T10" fmla="*/ 3 w 31"/>
                <a:gd name="T11" fmla="*/ 11 h 20"/>
                <a:gd name="T12" fmla="*/ 2 w 31"/>
                <a:gd name="T13" fmla="*/ 18 h 20"/>
                <a:gd name="T14" fmla="*/ 6 w 31"/>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0">
                  <a:moveTo>
                    <a:pt x="6" y="20"/>
                  </a:moveTo>
                  <a:cubicBezTo>
                    <a:pt x="6" y="20"/>
                    <a:pt x="7" y="20"/>
                    <a:pt x="8" y="19"/>
                  </a:cubicBezTo>
                  <a:cubicBezTo>
                    <a:pt x="14" y="16"/>
                    <a:pt x="21" y="12"/>
                    <a:pt x="28" y="9"/>
                  </a:cubicBezTo>
                  <a:cubicBezTo>
                    <a:pt x="30" y="8"/>
                    <a:pt x="31" y="5"/>
                    <a:pt x="30" y="3"/>
                  </a:cubicBezTo>
                  <a:cubicBezTo>
                    <a:pt x="28" y="1"/>
                    <a:pt x="26" y="0"/>
                    <a:pt x="23" y="1"/>
                  </a:cubicBezTo>
                  <a:cubicBezTo>
                    <a:pt x="17" y="4"/>
                    <a:pt x="10" y="8"/>
                    <a:pt x="3" y="11"/>
                  </a:cubicBezTo>
                  <a:cubicBezTo>
                    <a:pt x="1" y="13"/>
                    <a:pt x="0" y="15"/>
                    <a:pt x="2" y="18"/>
                  </a:cubicBezTo>
                  <a:cubicBezTo>
                    <a:pt x="2" y="19"/>
                    <a:pt x="4" y="20"/>
                    <a:pt x="6" y="2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3" name="î$ľîḋé"/>
            <p:cNvSpPr/>
            <p:nvPr/>
          </p:nvSpPr>
          <p:spPr bwMode="auto">
            <a:xfrm>
              <a:off x="5646739" y="2143125"/>
              <a:ext cx="98425" cy="39688"/>
            </a:xfrm>
            <a:custGeom>
              <a:avLst/>
              <a:gdLst>
                <a:gd name="T0" fmla="*/ 5 w 32"/>
                <a:gd name="T1" fmla="*/ 13 h 13"/>
                <a:gd name="T2" fmla="*/ 6 w 32"/>
                <a:gd name="T3" fmla="*/ 13 h 13"/>
                <a:gd name="T4" fmla="*/ 28 w 32"/>
                <a:gd name="T5" fmla="*/ 9 h 13"/>
                <a:gd name="T6" fmla="*/ 32 w 32"/>
                <a:gd name="T7" fmla="*/ 4 h 13"/>
                <a:gd name="T8" fmla="*/ 26 w 32"/>
                <a:gd name="T9" fmla="*/ 0 h 13"/>
                <a:gd name="T10" fmla="*/ 4 w 32"/>
                <a:gd name="T11" fmla="*/ 4 h 13"/>
                <a:gd name="T12" fmla="*/ 0 w 32"/>
                <a:gd name="T13" fmla="*/ 9 h 13"/>
                <a:gd name="T14" fmla="*/ 5 w 32"/>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
                  <a:moveTo>
                    <a:pt x="5" y="13"/>
                  </a:moveTo>
                  <a:cubicBezTo>
                    <a:pt x="5" y="13"/>
                    <a:pt x="5" y="13"/>
                    <a:pt x="6" y="13"/>
                  </a:cubicBezTo>
                  <a:cubicBezTo>
                    <a:pt x="13" y="12"/>
                    <a:pt x="20" y="10"/>
                    <a:pt x="28" y="9"/>
                  </a:cubicBezTo>
                  <a:cubicBezTo>
                    <a:pt x="30" y="9"/>
                    <a:pt x="32" y="7"/>
                    <a:pt x="32" y="4"/>
                  </a:cubicBezTo>
                  <a:cubicBezTo>
                    <a:pt x="31" y="2"/>
                    <a:pt x="29" y="0"/>
                    <a:pt x="26" y="0"/>
                  </a:cubicBezTo>
                  <a:cubicBezTo>
                    <a:pt x="19" y="1"/>
                    <a:pt x="11" y="3"/>
                    <a:pt x="4" y="4"/>
                  </a:cubicBezTo>
                  <a:cubicBezTo>
                    <a:pt x="2" y="4"/>
                    <a:pt x="0" y="7"/>
                    <a:pt x="0" y="9"/>
                  </a:cubicBezTo>
                  <a:cubicBezTo>
                    <a:pt x="1" y="12"/>
                    <a:pt x="3" y="13"/>
                    <a:pt x="5" y="13"/>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4" name="iślîḓe"/>
            <p:cNvSpPr/>
            <p:nvPr/>
          </p:nvSpPr>
          <p:spPr bwMode="auto">
            <a:xfrm>
              <a:off x="5778501" y="2127250"/>
              <a:ext cx="98425" cy="33338"/>
            </a:xfrm>
            <a:custGeom>
              <a:avLst/>
              <a:gdLst>
                <a:gd name="T0" fmla="*/ 5 w 32"/>
                <a:gd name="T1" fmla="*/ 11 h 11"/>
                <a:gd name="T2" fmla="*/ 6 w 32"/>
                <a:gd name="T3" fmla="*/ 11 h 11"/>
                <a:gd name="T4" fmla="*/ 28 w 32"/>
                <a:gd name="T5" fmla="*/ 9 h 11"/>
                <a:gd name="T6" fmla="*/ 32 w 32"/>
                <a:gd name="T7" fmla="*/ 4 h 11"/>
                <a:gd name="T8" fmla="*/ 27 w 32"/>
                <a:gd name="T9" fmla="*/ 0 h 11"/>
                <a:gd name="T10" fmla="*/ 5 w 32"/>
                <a:gd name="T11" fmla="*/ 2 h 11"/>
                <a:gd name="T12" fmla="*/ 1 w 32"/>
                <a:gd name="T13" fmla="*/ 7 h 11"/>
                <a:gd name="T14" fmla="*/ 5 w 32"/>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
                  <a:moveTo>
                    <a:pt x="5" y="11"/>
                  </a:moveTo>
                  <a:cubicBezTo>
                    <a:pt x="5" y="11"/>
                    <a:pt x="6" y="11"/>
                    <a:pt x="6" y="11"/>
                  </a:cubicBezTo>
                  <a:cubicBezTo>
                    <a:pt x="13" y="11"/>
                    <a:pt x="21" y="10"/>
                    <a:pt x="28" y="9"/>
                  </a:cubicBezTo>
                  <a:cubicBezTo>
                    <a:pt x="30" y="9"/>
                    <a:pt x="32" y="7"/>
                    <a:pt x="32" y="4"/>
                  </a:cubicBezTo>
                  <a:cubicBezTo>
                    <a:pt x="32" y="2"/>
                    <a:pt x="30" y="0"/>
                    <a:pt x="27" y="0"/>
                  </a:cubicBezTo>
                  <a:cubicBezTo>
                    <a:pt x="20" y="1"/>
                    <a:pt x="12" y="1"/>
                    <a:pt x="5" y="2"/>
                  </a:cubicBezTo>
                  <a:cubicBezTo>
                    <a:pt x="2" y="3"/>
                    <a:pt x="0" y="5"/>
                    <a:pt x="1" y="7"/>
                  </a:cubicBezTo>
                  <a:cubicBezTo>
                    <a:pt x="1" y="10"/>
                    <a:pt x="3" y="11"/>
                    <a:pt x="5" y="1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5" name="îṡḷíďê"/>
            <p:cNvSpPr/>
            <p:nvPr/>
          </p:nvSpPr>
          <p:spPr bwMode="auto">
            <a:xfrm>
              <a:off x="5913439" y="2117725"/>
              <a:ext cx="98425" cy="33338"/>
            </a:xfrm>
            <a:custGeom>
              <a:avLst/>
              <a:gdLst>
                <a:gd name="T0" fmla="*/ 5 w 32"/>
                <a:gd name="T1" fmla="*/ 11 h 11"/>
                <a:gd name="T2" fmla="*/ 5 w 32"/>
                <a:gd name="T3" fmla="*/ 11 h 11"/>
                <a:gd name="T4" fmla="*/ 27 w 32"/>
                <a:gd name="T5" fmla="*/ 10 h 11"/>
                <a:gd name="T6" fmla="*/ 32 w 32"/>
                <a:gd name="T7" fmla="*/ 5 h 11"/>
                <a:gd name="T8" fmla="*/ 27 w 32"/>
                <a:gd name="T9" fmla="*/ 1 h 11"/>
                <a:gd name="T10" fmla="*/ 5 w 32"/>
                <a:gd name="T11" fmla="*/ 1 h 11"/>
                <a:gd name="T12" fmla="*/ 0 w 32"/>
                <a:gd name="T13" fmla="*/ 6 h 11"/>
                <a:gd name="T14" fmla="*/ 5 w 32"/>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
                  <a:moveTo>
                    <a:pt x="5" y="11"/>
                  </a:moveTo>
                  <a:cubicBezTo>
                    <a:pt x="5" y="11"/>
                    <a:pt x="5" y="11"/>
                    <a:pt x="5" y="11"/>
                  </a:cubicBezTo>
                  <a:cubicBezTo>
                    <a:pt x="12" y="10"/>
                    <a:pt x="20" y="10"/>
                    <a:pt x="27" y="10"/>
                  </a:cubicBezTo>
                  <a:cubicBezTo>
                    <a:pt x="30" y="10"/>
                    <a:pt x="32" y="8"/>
                    <a:pt x="32" y="5"/>
                  </a:cubicBezTo>
                  <a:cubicBezTo>
                    <a:pt x="32" y="2"/>
                    <a:pt x="30" y="0"/>
                    <a:pt x="27" y="1"/>
                  </a:cubicBezTo>
                  <a:cubicBezTo>
                    <a:pt x="20" y="1"/>
                    <a:pt x="12" y="1"/>
                    <a:pt x="5" y="1"/>
                  </a:cubicBezTo>
                  <a:cubicBezTo>
                    <a:pt x="2" y="2"/>
                    <a:pt x="0" y="4"/>
                    <a:pt x="0" y="6"/>
                  </a:cubicBezTo>
                  <a:cubicBezTo>
                    <a:pt x="0" y="9"/>
                    <a:pt x="2" y="11"/>
                    <a:pt x="5" y="1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6" name="išľiďè"/>
            <p:cNvSpPr/>
            <p:nvPr/>
          </p:nvSpPr>
          <p:spPr bwMode="auto">
            <a:xfrm>
              <a:off x="4313239" y="2936875"/>
              <a:ext cx="74613" cy="82550"/>
            </a:xfrm>
            <a:custGeom>
              <a:avLst/>
              <a:gdLst>
                <a:gd name="T0" fmla="*/ 2 w 24"/>
                <a:gd name="T1" fmla="*/ 26 h 27"/>
                <a:gd name="T2" fmla="*/ 5 w 24"/>
                <a:gd name="T3" fmla="*/ 27 h 27"/>
                <a:gd name="T4" fmla="*/ 9 w 24"/>
                <a:gd name="T5" fmla="*/ 25 h 27"/>
                <a:gd name="T6" fmla="*/ 22 w 24"/>
                <a:gd name="T7" fmla="*/ 8 h 27"/>
                <a:gd name="T8" fmla="*/ 21 w 24"/>
                <a:gd name="T9" fmla="*/ 1 h 27"/>
                <a:gd name="T10" fmla="*/ 15 w 24"/>
                <a:gd name="T11" fmla="*/ 2 h 27"/>
                <a:gd name="T12" fmla="*/ 1 w 24"/>
                <a:gd name="T13" fmla="*/ 20 h 27"/>
                <a:gd name="T14" fmla="*/ 2 w 24"/>
                <a:gd name="T15" fmla="*/ 26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7">
                  <a:moveTo>
                    <a:pt x="2" y="26"/>
                  </a:moveTo>
                  <a:cubicBezTo>
                    <a:pt x="3" y="27"/>
                    <a:pt x="4" y="27"/>
                    <a:pt x="5" y="27"/>
                  </a:cubicBezTo>
                  <a:cubicBezTo>
                    <a:pt x="6" y="27"/>
                    <a:pt x="8" y="26"/>
                    <a:pt x="9" y="25"/>
                  </a:cubicBezTo>
                  <a:cubicBezTo>
                    <a:pt x="13" y="19"/>
                    <a:pt x="17" y="13"/>
                    <a:pt x="22" y="8"/>
                  </a:cubicBezTo>
                  <a:cubicBezTo>
                    <a:pt x="24" y="6"/>
                    <a:pt x="23" y="3"/>
                    <a:pt x="21" y="1"/>
                  </a:cubicBezTo>
                  <a:cubicBezTo>
                    <a:pt x="19" y="0"/>
                    <a:pt x="16" y="0"/>
                    <a:pt x="15" y="2"/>
                  </a:cubicBezTo>
                  <a:cubicBezTo>
                    <a:pt x="10" y="8"/>
                    <a:pt x="6" y="14"/>
                    <a:pt x="1" y="20"/>
                  </a:cubicBezTo>
                  <a:cubicBezTo>
                    <a:pt x="0" y="22"/>
                    <a:pt x="0" y="25"/>
                    <a:pt x="2" y="26"/>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7" name="îṥļîḑé"/>
            <p:cNvSpPr/>
            <p:nvPr/>
          </p:nvSpPr>
          <p:spPr bwMode="auto">
            <a:xfrm>
              <a:off x="4397376" y="2832100"/>
              <a:ext cx="76200" cy="82550"/>
            </a:xfrm>
            <a:custGeom>
              <a:avLst/>
              <a:gdLst>
                <a:gd name="T0" fmla="*/ 5 w 25"/>
                <a:gd name="T1" fmla="*/ 27 h 27"/>
                <a:gd name="T2" fmla="*/ 8 w 25"/>
                <a:gd name="T3" fmla="*/ 25 h 27"/>
                <a:gd name="T4" fmla="*/ 23 w 25"/>
                <a:gd name="T5" fmla="*/ 8 h 27"/>
                <a:gd name="T6" fmla="*/ 23 w 25"/>
                <a:gd name="T7" fmla="*/ 2 h 27"/>
                <a:gd name="T8" fmla="*/ 16 w 25"/>
                <a:gd name="T9" fmla="*/ 2 h 27"/>
                <a:gd name="T10" fmla="*/ 1 w 25"/>
                <a:gd name="T11" fmla="*/ 19 h 27"/>
                <a:gd name="T12" fmla="*/ 2 w 25"/>
                <a:gd name="T13" fmla="*/ 26 h 27"/>
                <a:gd name="T14" fmla="*/ 5 w 25"/>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7">
                  <a:moveTo>
                    <a:pt x="5" y="27"/>
                  </a:moveTo>
                  <a:cubicBezTo>
                    <a:pt x="6" y="27"/>
                    <a:pt x="8" y="26"/>
                    <a:pt x="8" y="25"/>
                  </a:cubicBezTo>
                  <a:cubicBezTo>
                    <a:pt x="13" y="19"/>
                    <a:pt x="18" y="14"/>
                    <a:pt x="23" y="8"/>
                  </a:cubicBezTo>
                  <a:cubicBezTo>
                    <a:pt x="25" y="6"/>
                    <a:pt x="24" y="3"/>
                    <a:pt x="23" y="2"/>
                  </a:cubicBezTo>
                  <a:cubicBezTo>
                    <a:pt x="21" y="0"/>
                    <a:pt x="18" y="0"/>
                    <a:pt x="16" y="2"/>
                  </a:cubicBezTo>
                  <a:cubicBezTo>
                    <a:pt x="11" y="8"/>
                    <a:pt x="6" y="13"/>
                    <a:pt x="1" y="19"/>
                  </a:cubicBezTo>
                  <a:cubicBezTo>
                    <a:pt x="0" y="21"/>
                    <a:pt x="0" y="24"/>
                    <a:pt x="2" y="26"/>
                  </a:cubicBezTo>
                  <a:cubicBezTo>
                    <a:pt x="3" y="26"/>
                    <a:pt x="4" y="27"/>
                    <a:pt x="5" y="2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8" name="iṥḻïḋê"/>
            <p:cNvSpPr/>
            <p:nvPr/>
          </p:nvSpPr>
          <p:spPr bwMode="auto">
            <a:xfrm>
              <a:off x="4900614" y="2409825"/>
              <a:ext cx="88900" cy="63500"/>
            </a:xfrm>
            <a:custGeom>
              <a:avLst/>
              <a:gdLst>
                <a:gd name="T0" fmla="*/ 5 w 29"/>
                <a:gd name="T1" fmla="*/ 21 h 21"/>
                <a:gd name="T2" fmla="*/ 7 w 29"/>
                <a:gd name="T3" fmla="*/ 20 h 21"/>
                <a:gd name="T4" fmla="*/ 26 w 29"/>
                <a:gd name="T5" fmla="*/ 9 h 21"/>
                <a:gd name="T6" fmla="*/ 28 w 29"/>
                <a:gd name="T7" fmla="*/ 3 h 21"/>
                <a:gd name="T8" fmla="*/ 22 w 29"/>
                <a:gd name="T9" fmla="*/ 1 h 21"/>
                <a:gd name="T10" fmla="*/ 3 w 29"/>
                <a:gd name="T11" fmla="*/ 13 h 21"/>
                <a:gd name="T12" fmla="*/ 1 w 29"/>
                <a:gd name="T13" fmla="*/ 19 h 21"/>
                <a:gd name="T14" fmla="*/ 5 w 29"/>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1">
                  <a:moveTo>
                    <a:pt x="5" y="21"/>
                  </a:moveTo>
                  <a:cubicBezTo>
                    <a:pt x="6" y="21"/>
                    <a:pt x="7" y="21"/>
                    <a:pt x="7" y="20"/>
                  </a:cubicBezTo>
                  <a:cubicBezTo>
                    <a:pt x="14" y="17"/>
                    <a:pt x="20" y="13"/>
                    <a:pt x="26" y="9"/>
                  </a:cubicBezTo>
                  <a:cubicBezTo>
                    <a:pt x="29" y="8"/>
                    <a:pt x="29" y="5"/>
                    <a:pt x="28" y="3"/>
                  </a:cubicBezTo>
                  <a:cubicBezTo>
                    <a:pt x="27" y="0"/>
                    <a:pt x="24" y="0"/>
                    <a:pt x="22" y="1"/>
                  </a:cubicBezTo>
                  <a:cubicBezTo>
                    <a:pt x="15" y="5"/>
                    <a:pt x="9" y="9"/>
                    <a:pt x="3" y="13"/>
                  </a:cubicBezTo>
                  <a:cubicBezTo>
                    <a:pt x="0" y="14"/>
                    <a:pt x="0" y="17"/>
                    <a:pt x="1" y="19"/>
                  </a:cubicBezTo>
                  <a:cubicBezTo>
                    <a:pt x="2" y="20"/>
                    <a:pt x="3" y="21"/>
                    <a:pt x="5" y="2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9" name="íŝḷîḓé"/>
            <p:cNvSpPr/>
            <p:nvPr/>
          </p:nvSpPr>
          <p:spPr bwMode="auto">
            <a:xfrm>
              <a:off x="4237039" y="3044825"/>
              <a:ext cx="69850" cy="85725"/>
            </a:xfrm>
            <a:custGeom>
              <a:avLst/>
              <a:gdLst>
                <a:gd name="T0" fmla="*/ 3 w 23"/>
                <a:gd name="T1" fmla="*/ 28 h 28"/>
                <a:gd name="T2" fmla="*/ 5 w 23"/>
                <a:gd name="T3" fmla="*/ 28 h 28"/>
                <a:gd name="T4" fmla="*/ 9 w 23"/>
                <a:gd name="T5" fmla="*/ 26 h 28"/>
                <a:gd name="T6" fmla="*/ 21 w 23"/>
                <a:gd name="T7" fmla="*/ 8 h 28"/>
                <a:gd name="T8" fmla="*/ 20 w 23"/>
                <a:gd name="T9" fmla="*/ 1 h 28"/>
                <a:gd name="T10" fmla="*/ 14 w 23"/>
                <a:gd name="T11" fmla="*/ 2 h 28"/>
                <a:gd name="T12" fmla="*/ 1 w 23"/>
                <a:gd name="T13" fmla="*/ 21 h 28"/>
                <a:gd name="T14" fmla="*/ 3 w 23"/>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8">
                  <a:moveTo>
                    <a:pt x="3" y="28"/>
                  </a:moveTo>
                  <a:cubicBezTo>
                    <a:pt x="3" y="28"/>
                    <a:pt x="4" y="28"/>
                    <a:pt x="5" y="28"/>
                  </a:cubicBezTo>
                  <a:cubicBezTo>
                    <a:pt x="7" y="28"/>
                    <a:pt x="8" y="28"/>
                    <a:pt x="9" y="26"/>
                  </a:cubicBezTo>
                  <a:cubicBezTo>
                    <a:pt x="13" y="20"/>
                    <a:pt x="17" y="14"/>
                    <a:pt x="21" y="8"/>
                  </a:cubicBezTo>
                  <a:cubicBezTo>
                    <a:pt x="23" y="6"/>
                    <a:pt x="22" y="3"/>
                    <a:pt x="20" y="1"/>
                  </a:cubicBezTo>
                  <a:cubicBezTo>
                    <a:pt x="18" y="0"/>
                    <a:pt x="15" y="0"/>
                    <a:pt x="14" y="2"/>
                  </a:cubicBezTo>
                  <a:cubicBezTo>
                    <a:pt x="9" y="9"/>
                    <a:pt x="5" y="15"/>
                    <a:pt x="1" y="21"/>
                  </a:cubicBezTo>
                  <a:cubicBezTo>
                    <a:pt x="0" y="23"/>
                    <a:pt x="0" y="26"/>
                    <a:pt x="3" y="28"/>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0" name="íšļiďè"/>
            <p:cNvSpPr/>
            <p:nvPr/>
          </p:nvSpPr>
          <p:spPr bwMode="auto">
            <a:xfrm>
              <a:off x="4486276" y="2733675"/>
              <a:ext cx="79375" cy="80963"/>
            </a:xfrm>
            <a:custGeom>
              <a:avLst/>
              <a:gdLst>
                <a:gd name="T0" fmla="*/ 5 w 26"/>
                <a:gd name="T1" fmla="*/ 26 h 26"/>
                <a:gd name="T2" fmla="*/ 8 w 26"/>
                <a:gd name="T3" fmla="*/ 24 h 26"/>
                <a:gd name="T4" fmla="*/ 24 w 26"/>
                <a:gd name="T5" fmla="*/ 9 h 26"/>
                <a:gd name="T6" fmla="*/ 24 w 26"/>
                <a:gd name="T7" fmla="*/ 2 h 26"/>
                <a:gd name="T8" fmla="*/ 17 w 26"/>
                <a:gd name="T9" fmla="*/ 2 h 26"/>
                <a:gd name="T10" fmla="*/ 2 w 26"/>
                <a:gd name="T11" fmla="*/ 18 h 26"/>
                <a:gd name="T12" fmla="*/ 2 w 26"/>
                <a:gd name="T13" fmla="*/ 25 h 26"/>
                <a:gd name="T14" fmla="*/ 5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5" y="26"/>
                  </a:moveTo>
                  <a:cubicBezTo>
                    <a:pt x="6" y="26"/>
                    <a:pt x="7" y="25"/>
                    <a:pt x="8" y="24"/>
                  </a:cubicBezTo>
                  <a:cubicBezTo>
                    <a:pt x="13" y="19"/>
                    <a:pt x="19" y="14"/>
                    <a:pt x="24" y="9"/>
                  </a:cubicBezTo>
                  <a:cubicBezTo>
                    <a:pt x="26" y="7"/>
                    <a:pt x="26" y="4"/>
                    <a:pt x="24" y="2"/>
                  </a:cubicBezTo>
                  <a:cubicBezTo>
                    <a:pt x="22" y="0"/>
                    <a:pt x="19" y="0"/>
                    <a:pt x="17" y="2"/>
                  </a:cubicBezTo>
                  <a:cubicBezTo>
                    <a:pt x="12" y="7"/>
                    <a:pt x="7" y="13"/>
                    <a:pt x="2" y="18"/>
                  </a:cubicBezTo>
                  <a:cubicBezTo>
                    <a:pt x="0" y="20"/>
                    <a:pt x="0" y="23"/>
                    <a:pt x="2" y="25"/>
                  </a:cubicBezTo>
                  <a:cubicBezTo>
                    <a:pt x="3" y="26"/>
                    <a:pt x="4" y="26"/>
                    <a:pt x="5" y="26"/>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1" name="ïsḻîḓè"/>
            <p:cNvSpPr/>
            <p:nvPr/>
          </p:nvSpPr>
          <p:spPr bwMode="auto">
            <a:xfrm>
              <a:off x="4789489" y="2479675"/>
              <a:ext cx="85725" cy="69850"/>
            </a:xfrm>
            <a:custGeom>
              <a:avLst/>
              <a:gdLst>
                <a:gd name="T0" fmla="*/ 5 w 28"/>
                <a:gd name="T1" fmla="*/ 23 h 23"/>
                <a:gd name="T2" fmla="*/ 7 w 28"/>
                <a:gd name="T3" fmla="*/ 22 h 23"/>
                <a:gd name="T4" fmla="*/ 26 w 28"/>
                <a:gd name="T5" fmla="*/ 9 h 23"/>
                <a:gd name="T6" fmla="*/ 27 w 28"/>
                <a:gd name="T7" fmla="*/ 3 h 23"/>
                <a:gd name="T8" fmla="*/ 21 w 28"/>
                <a:gd name="T9" fmla="*/ 1 h 23"/>
                <a:gd name="T10" fmla="*/ 2 w 28"/>
                <a:gd name="T11" fmla="*/ 14 h 23"/>
                <a:gd name="T12" fmla="*/ 1 w 28"/>
                <a:gd name="T13" fmla="*/ 21 h 23"/>
                <a:gd name="T14" fmla="*/ 5 w 28"/>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3">
                  <a:moveTo>
                    <a:pt x="5" y="23"/>
                  </a:moveTo>
                  <a:cubicBezTo>
                    <a:pt x="6" y="23"/>
                    <a:pt x="7" y="22"/>
                    <a:pt x="7" y="22"/>
                  </a:cubicBezTo>
                  <a:cubicBezTo>
                    <a:pt x="13" y="17"/>
                    <a:pt x="20" y="13"/>
                    <a:pt x="26" y="9"/>
                  </a:cubicBezTo>
                  <a:cubicBezTo>
                    <a:pt x="28" y="8"/>
                    <a:pt x="28" y="5"/>
                    <a:pt x="27" y="3"/>
                  </a:cubicBezTo>
                  <a:cubicBezTo>
                    <a:pt x="25" y="1"/>
                    <a:pt x="23" y="0"/>
                    <a:pt x="21" y="1"/>
                  </a:cubicBezTo>
                  <a:cubicBezTo>
                    <a:pt x="14" y="6"/>
                    <a:pt x="8" y="10"/>
                    <a:pt x="2" y="14"/>
                  </a:cubicBezTo>
                  <a:cubicBezTo>
                    <a:pt x="0" y="16"/>
                    <a:pt x="0" y="19"/>
                    <a:pt x="1" y="21"/>
                  </a:cubicBezTo>
                  <a:cubicBezTo>
                    <a:pt x="2" y="22"/>
                    <a:pt x="3" y="23"/>
                    <a:pt x="5" y="23"/>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2" name="îṡľiďé"/>
            <p:cNvSpPr/>
            <p:nvPr/>
          </p:nvSpPr>
          <p:spPr bwMode="auto">
            <a:xfrm>
              <a:off x="6048376" y="2117725"/>
              <a:ext cx="98425" cy="30163"/>
            </a:xfrm>
            <a:custGeom>
              <a:avLst/>
              <a:gdLst>
                <a:gd name="T0" fmla="*/ 5 w 32"/>
                <a:gd name="T1" fmla="*/ 9 h 10"/>
                <a:gd name="T2" fmla="*/ 27 w 32"/>
                <a:gd name="T3" fmla="*/ 10 h 10"/>
                <a:gd name="T4" fmla="*/ 27 w 32"/>
                <a:gd name="T5" fmla="*/ 10 h 10"/>
                <a:gd name="T6" fmla="*/ 32 w 32"/>
                <a:gd name="T7" fmla="*/ 5 h 10"/>
                <a:gd name="T8" fmla="*/ 27 w 32"/>
                <a:gd name="T9" fmla="*/ 1 h 10"/>
                <a:gd name="T10" fmla="*/ 5 w 32"/>
                <a:gd name="T11" fmla="*/ 0 h 10"/>
                <a:gd name="T12" fmla="*/ 5 w 32"/>
                <a:gd name="T13" fmla="*/ 0 h 10"/>
                <a:gd name="T14" fmla="*/ 0 w 32"/>
                <a:gd name="T15" fmla="*/ 5 h 10"/>
                <a:gd name="T16" fmla="*/ 5 w 32"/>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0">
                  <a:moveTo>
                    <a:pt x="5" y="9"/>
                  </a:moveTo>
                  <a:cubicBezTo>
                    <a:pt x="12" y="9"/>
                    <a:pt x="19" y="10"/>
                    <a:pt x="27" y="10"/>
                  </a:cubicBezTo>
                  <a:cubicBezTo>
                    <a:pt x="27" y="10"/>
                    <a:pt x="27" y="10"/>
                    <a:pt x="27" y="10"/>
                  </a:cubicBezTo>
                  <a:cubicBezTo>
                    <a:pt x="29" y="10"/>
                    <a:pt x="32" y="8"/>
                    <a:pt x="32" y="5"/>
                  </a:cubicBezTo>
                  <a:cubicBezTo>
                    <a:pt x="32" y="3"/>
                    <a:pt x="30" y="1"/>
                    <a:pt x="27" y="1"/>
                  </a:cubicBezTo>
                  <a:cubicBezTo>
                    <a:pt x="20" y="0"/>
                    <a:pt x="12" y="0"/>
                    <a:pt x="5" y="0"/>
                  </a:cubicBezTo>
                  <a:cubicBezTo>
                    <a:pt x="5" y="0"/>
                    <a:pt x="5" y="0"/>
                    <a:pt x="5" y="0"/>
                  </a:cubicBezTo>
                  <a:cubicBezTo>
                    <a:pt x="2" y="0"/>
                    <a:pt x="0" y="2"/>
                    <a:pt x="0" y="5"/>
                  </a:cubicBezTo>
                  <a:cubicBezTo>
                    <a:pt x="0" y="7"/>
                    <a:pt x="2" y="9"/>
                    <a:pt x="5"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3" name="iṡḷîḍè"/>
            <p:cNvSpPr/>
            <p:nvPr/>
          </p:nvSpPr>
          <p:spPr bwMode="auto">
            <a:xfrm>
              <a:off x="4581526" y="2641600"/>
              <a:ext cx="82550" cy="77788"/>
            </a:xfrm>
            <a:custGeom>
              <a:avLst/>
              <a:gdLst>
                <a:gd name="T0" fmla="*/ 5 w 27"/>
                <a:gd name="T1" fmla="*/ 25 h 25"/>
                <a:gd name="T2" fmla="*/ 8 w 27"/>
                <a:gd name="T3" fmla="*/ 24 h 25"/>
                <a:gd name="T4" fmla="*/ 25 w 27"/>
                <a:gd name="T5" fmla="*/ 9 h 25"/>
                <a:gd name="T6" fmla="*/ 25 w 27"/>
                <a:gd name="T7" fmla="*/ 2 h 25"/>
                <a:gd name="T8" fmla="*/ 19 w 27"/>
                <a:gd name="T9" fmla="*/ 2 h 25"/>
                <a:gd name="T10" fmla="*/ 2 w 27"/>
                <a:gd name="T11" fmla="*/ 17 h 25"/>
                <a:gd name="T12" fmla="*/ 2 w 27"/>
                <a:gd name="T13" fmla="*/ 24 h 25"/>
                <a:gd name="T14" fmla="*/ 5 w 27"/>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5">
                  <a:moveTo>
                    <a:pt x="5" y="25"/>
                  </a:moveTo>
                  <a:cubicBezTo>
                    <a:pt x="6" y="25"/>
                    <a:pt x="7" y="25"/>
                    <a:pt x="8" y="24"/>
                  </a:cubicBezTo>
                  <a:cubicBezTo>
                    <a:pt x="14" y="19"/>
                    <a:pt x="19" y="14"/>
                    <a:pt x="25" y="9"/>
                  </a:cubicBezTo>
                  <a:cubicBezTo>
                    <a:pt x="27" y="7"/>
                    <a:pt x="27" y="4"/>
                    <a:pt x="25" y="2"/>
                  </a:cubicBezTo>
                  <a:cubicBezTo>
                    <a:pt x="24" y="1"/>
                    <a:pt x="21" y="0"/>
                    <a:pt x="19" y="2"/>
                  </a:cubicBezTo>
                  <a:cubicBezTo>
                    <a:pt x="13" y="7"/>
                    <a:pt x="7" y="12"/>
                    <a:pt x="2" y="17"/>
                  </a:cubicBezTo>
                  <a:cubicBezTo>
                    <a:pt x="0" y="19"/>
                    <a:pt x="0" y="22"/>
                    <a:pt x="2" y="24"/>
                  </a:cubicBezTo>
                  <a:cubicBezTo>
                    <a:pt x="3" y="25"/>
                    <a:pt x="4" y="25"/>
                    <a:pt x="5" y="25"/>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4" name="iṧ1ïďe"/>
            <p:cNvSpPr/>
            <p:nvPr/>
          </p:nvSpPr>
          <p:spPr bwMode="auto">
            <a:xfrm>
              <a:off x="5989639" y="2320925"/>
              <a:ext cx="604838" cy="376238"/>
            </a:xfrm>
            <a:custGeom>
              <a:avLst/>
              <a:gdLst>
                <a:gd name="T0" fmla="*/ 197 w 197"/>
                <a:gd name="T1" fmla="*/ 18 h 123"/>
                <a:gd name="T2" fmla="*/ 197 w 197"/>
                <a:gd name="T3" fmla="*/ 90 h 123"/>
                <a:gd name="T4" fmla="*/ 179 w 197"/>
                <a:gd name="T5" fmla="*/ 107 h 123"/>
                <a:gd name="T6" fmla="*/ 48 w 197"/>
                <a:gd name="T7" fmla="*/ 107 h 123"/>
                <a:gd name="T8" fmla="*/ 8 w 197"/>
                <a:gd name="T9" fmla="*/ 121 h 123"/>
                <a:gd name="T10" fmla="*/ 2 w 197"/>
                <a:gd name="T11" fmla="*/ 115 h 123"/>
                <a:gd name="T12" fmla="*/ 17 w 197"/>
                <a:gd name="T13" fmla="*/ 76 h 123"/>
                <a:gd name="T14" fmla="*/ 17 w 197"/>
                <a:gd name="T15" fmla="*/ 18 h 123"/>
                <a:gd name="T16" fmla="*/ 34 w 197"/>
                <a:gd name="T17" fmla="*/ 0 h 123"/>
                <a:gd name="T18" fmla="*/ 179 w 197"/>
                <a:gd name="T19" fmla="*/ 0 h 123"/>
                <a:gd name="T20" fmla="*/ 197 w 197"/>
                <a:gd name="T21" fmla="*/ 18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23">
                  <a:moveTo>
                    <a:pt x="197" y="18"/>
                  </a:moveTo>
                  <a:cubicBezTo>
                    <a:pt x="197" y="90"/>
                    <a:pt x="197" y="90"/>
                    <a:pt x="197" y="90"/>
                  </a:cubicBezTo>
                  <a:cubicBezTo>
                    <a:pt x="197" y="100"/>
                    <a:pt x="189" y="107"/>
                    <a:pt x="179" y="107"/>
                  </a:cubicBezTo>
                  <a:cubicBezTo>
                    <a:pt x="48" y="107"/>
                    <a:pt x="48" y="107"/>
                    <a:pt x="48" y="107"/>
                  </a:cubicBezTo>
                  <a:cubicBezTo>
                    <a:pt x="8" y="121"/>
                    <a:pt x="8" y="121"/>
                    <a:pt x="8" y="121"/>
                  </a:cubicBezTo>
                  <a:cubicBezTo>
                    <a:pt x="4" y="123"/>
                    <a:pt x="0" y="119"/>
                    <a:pt x="2" y="115"/>
                  </a:cubicBezTo>
                  <a:cubicBezTo>
                    <a:pt x="17" y="76"/>
                    <a:pt x="17" y="76"/>
                    <a:pt x="17" y="76"/>
                  </a:cubicBezTo>
                  <a:cubicBezTo>
                    <a:pt x="17" y="18"/>
                    <a:pt x="17" y="18"/>
                    <a:pt x="17" y="18"/>
                  </a:cubicBezTo>
                  <a:cubicBezTo>
                    <a:pt x="17" y="8"/>
                    <a:pt x="25" y="0"/>
                    <a:pt x="34" y="0"/>
                  </a:cubicBezTo>
                  <a:cubicBezTo>
                    <a:pt x="179" y="0"/>
                    <a:pt x="179" y="0"/>
                    <a:pt x="179" y="0"/>
                  </a:cubicBezTo>
                  <a:cubicBezTo>
                    <a:pt x="189" y="0"/>
                    <a:pt x="197" y="8"/>
                    <a:pt x="197" y="18"/>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5" name="iṥ1ïḓê"/>
            <p:cNvSpPr/>
            <p:nvPr/>
          </p:nvSpPr>
          <p:spPr bwMode="auto">
            <a:xfrm>
              <a:off x="6167439" y="2452688"/>
              <a:ext cx="77788" cy="76200"/>
            </a:xfrm>
            <a:prstGeom prst="ellipse">
              <a:avLst/>
            </a:pr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6" name="îṣḷiḓé"/>
            <p:cNvSpPr/>
            <p:nvPr/>
          </p:nvSpPr>
          <p:spPr bwMode="auto">
            <a:xfrm>
              <a:off x="6288089" y="2452688"/>
              <a:ext cx="76200" cy="76200"/>
            </a:xfrm>
            <a:prstGeom prst="ellipse">
              <a:avLst/>
            </a:pr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7" name="ïṥḷíḋê"/>
            <p:cNvSpPr/>
            <p:nvPr/>
          </p:nvSpPr>
          <p:spPr bwMode="auto">
            <a:xfrm>
              <a:off x="6410326" y="2452688"/>
              <a:ext cx="77788" cy="76200"/>
            </a:xfrm>
            <a:prstGeom prst="ellipse">
              <a:avLst/>
            </a:pr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8" name="îśḷiḑè"/>
            <p:cNvSpPr/>
            <p:nvPr/>
          </p:nvSpPr>
          <p:spPr bwMode="auto">
            <a:xfrm>
              <a:off x="3330576" y="5378450"/>
              <a:ext cx="5535613" cy="349250"/>
            </a:xfrm>
            <a:prstGeom prst="ellipse">
              <a:avLst/>
            </a:pr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9" name="ïšļíďe"/>
            <p:cNvSpPr/>
            <p:nvPr/>
          </p:nvSpPr>
          <p:spPr bwMode="auto">
            <a:xfrm>
              <a:off x="7264401" y="4286250"/>
              <a:ext cx="736600" cy="1201738"/>
            </a:xfrm>
            <a:custGeom>
              <a:avLst/>
              <a:gdLst>
                <a:gd name="T0" fmla="*/ 51 w 240"/>
                <a:gd name="T1" fmla="*/ 392 h 392"/>
                <a:gd name="T2" fmla="*/ 166 w 240"/>
                <a:gd name="T3" fmla="*/ 36 h 392"/>
                <a:gd name="T4" fmla="*/ 62 w 240"/>
                <a:gd name="T5" fmla="*/ 154 h 392"/>
                <a:gd name="T6" fmla="*/ 0 w 240"/>
                <a:gd name="T7" fmla="*/ 392 h 392"/>
                <a:gd name="T8" fmla="*/ 51 w 240"/>
                <a:gd name="T9" fmla="*/ 392 h 392"/>
              </a:gdLst>
              <a:ahLst/>
              <a:cxnLst>
                <a:cxn ang="0">
                  <a:pos x="T0" y="T1"/>
                </a:cxn>
                <a:cxn ang="0">
                  <a:pos x="T2" y="T3"/>
                </a:cxn>
                <a:cxn ang="0">
                  <a:pos x="T4" y="T5"/>
                </a:cxn>
                <a:cxn ang="0">
                  <a:pos x="T6" y="T7"/>
                </a:cxn>
                <a:cxn ang="0">
                  <a:pos x="T8" y="T9"/>
                </a:cxn>
              </a:cxnLst>
              <a:rect l="0" t="0" r="r" b="b"/>
              <a:pathLst>
                <a:path w="240" h="392">
                  <a:moveTo>
                    <a:pt x="51" y="392"/>
                  </a:moveTo>
                  <a:cubicBezTo>
                    <a:pt x="106" y="322"/>
                    <a:pt x="240" y="130"/>
                    <a:pt x="166" y="36"/>
                  </a:cubicBezTo>
                  <a:cubicBezTo>
                    <a:pt x="137" y="0"/>
                    <a:pt x="74" y="15"/>
                    <a:pt x="62" y="154"/>
                  </a:cubicBezTo>
                  <a:cubicBezTo>
                    <a:pt x="54" y="252"/>
                    <a:pt x="18" y="350"/>
                    <a:pt x="0" y="392"/>
                  </a:cubicBezTo>
                  <a:lnTo>
                    <a:pt x="51" y="392"/>
                  </a:ln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0" name="ís1îḑè"/>
            <p:cNvSpPr/>
            <p:nvPr/>
          </p:nvSpPr>
          <p:spPr bwMode="auto">
            <a:xfrm>
              <a:off x="7319964" y="4618038"/>
              <a:ext cx="346075" cy="869950"/>
            </a:xfrm>
            <a:custGeom>
              <a:avLst/>
              <a:gdLst>
                <a:gd name="T0" fmla="*/ 8 w 113"/>
                <a:gd name="T1" fmla="*/ 284 h 284"/>
                <a:gd name="T2" fmla="*/ 83 w 113"/>
                <a:gd name="T3" fmla="*/ 114 h 284"/>
                <a:gd name="T4" fmla="*/ 112 w 113"/>
                <a:gd name="T5" fmla="*/ 4 h 284"/>
                <a:gd name="T6" fmla="*/ 110 w 113"/>
                <a:gd name="T7" fmla="*/ 0 h 284"/>
                <a:gd name="T8" fmla="*/ 106 w 113"/>
                <a:gd name="T9" fmla="*/ 3 h 284"/>
                <a:gd name="T10" fmla="*/ 77 w 113"/>
                <a:gd name="T11" fmla="*/ 112 h 284"/>
                <a:gd name="T12" fmla="*/ 0 w 113"/>
                <a:gd name="T13" fmla="*/ 284 h 284"/>
                <a:gd name="T14" fmla="*/ 8 w 113"/>
                <a:gd name="T15" fmla="*/ 284 h 2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284">
                  <a:moveTo>
                    <a:pt x="8" y="284"/>
                  </a:moveTo>
                  <a:cubicBezTo>
                    <a:pt x="43" y="224"/>
                    <a:pt x="67" y="161"/>
                    <a:pt x="83" y="114"/>
                  </a:cubicBezTo>
                  <a:cubicBezTo>
                    <a:pt x="103" y="51"/>
                    <a:pt x="112" y="4"/>
                    <a:pt x="112" y="4"/>
                  </a:cubicBezTo>
                  <a:cubicBezTo>
                    <a:pt x="113" y="2"/>
                    <a:pt x="111" y="1"/>
                    <a:pt x="110" y="0"/>
                  </a:cubicBezTo>
                  <a:cubicBezTo>
                    <a:pt x="108" y="0"/>
                    <a:pt x="107" y="1"/>
                    <a:pt x="106" y="3"/>
                  </a:cubicBezTo>
                  <a:cubicBezTo>
                    <a:pt x="106" y="3"/>
                    <a:pt x="97" y="50"/>
                    <a:pt x="77" y="112"/>
                  </a:cubicBezTo>
                  <a:cubicBezTo>
                    <a:pt x="61" y="159"/>
                    <a:pt x="36" y="224"/>
                    <a:pt x="0" y="284"/>
                  </a:cubicBezTo>
                  <a:lnTo>
                    <a:pt x="8" y="284"/>
                  </a:lnTo>
                  <a:close/>
                </a:path>
              </a:pathLst>
            </a:custGeom>
            <a:solidFill>
              <a:srgbClr val="C6C6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1" name="íšļíḋè"/>
            <p:cNvSpPr/>
            <p:nvPr/>
          </p:nvSpPr>
          <p:spPr bwMode="auto">
            <a:xfrm>
              <a:off x="7313614" y="4025900"/>
              <a:ext cx="1368425" cy="1462088"/>
            </a:xfrm>
            <a:custGeom>
              <a:avLst/>
              <a:gdLst>
                <a:gd name="T0" fmla="*/ 396 w 446"/>
                <a:gd name="T1" fmla="*/ 74 h 477"/>
                <a:gd name="T2" fmla="*/ 198 w 446"/>
                <a:gd name="T3" fmla="*/ 185 h 477"/>
                <a:gd name="T4" fmla="*/ 0 w 446"/>
                <a:gd name="T5" fmla="*/ 477 h 477"/>
                <a:gd name="T6" fmla="*/ 108 w 446"/>
                <a:gd name="T7" fmla="*/ 477 h 477"/>
                <a:gd name="T8" fmla="*/ 396 w 446"/>
                <a:gd name="T9" fmla="*/ 74 h 477"/>
              </a:gdLst>
              <a:ahLst/>
              <a:cxnLst>
                <a:cxn ang="0">
                  <a:pos x="T0" y="T1"/>
                </a:cxn>
                <a:cxn ang="0">
                  <a:pos x="T2" y="T3"/>
                </a:cxn>
                <a:cxn ang="0">
                  <a:pos x="T4" y="T5"/>
                </a:cxn>
                <a:cxn ang="0">
                  <a:pos x="T6" y="T7"/>
                </a:cxn>
                <a:cxn ang="0">
                  <a:pos x="T8" y="T9"/>
                </a:cxn>
              </a:cxnLst>
              <a:rect l="0" t="0" r="r" b="b"/>
              <a:pathLst>
                <a:path w="446" h="477">
                  <a:moveTo>
                    <a:pt x="396" y="74"/>
                  </a:moveTo>
                  <a:cubicBezTo>
                    <a:pt x="375" y="11"/>
                    <a:pt x="281" y="0"/>
                    <a:pt x="198" y="185"/>
                  </a:cubicBezTo>
                  <a:cubicBezTo>
                    <a:pt x="141" y="312"/>
                    <a:pt x="45" y="427"/>
                    <a:pt x="0" y="477"/>
                  </a:cubicBezTo>
                  <a:cubicBezTo>
                    <a:pt x="108" y="477"/>
                    <a:pt x="108" y="477"/>
                    <a:pt x="108" y="477"/>
                  </a:cubicBezTo>
                  <a:cubicBezTo>
                    <a:pt x="232" y="392"/>
                    <a:pt x="446" y="221"/>
                    <a:pt x="396" y="74"/>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2" name="išḷiḓê"/>
            <p:cNvSpPr/>
            <p:nvPr/>
          </p:nvSpPr>
          <p:spPr bwMode="auto">
            <a:xfrm>
              <a:off x="7423151" y="4494213"/>
              <a:ext cx="847725" cy="993775"/>
            </a:xfrm>
            <a:custGeom>
              <a:avLst/>
              <a:gdLst>
                <a:gd name="T0" fmla="*/ 273 w 276"/>
                <a:gd name="T1" fmla="*/ 1 h 324"/>
                <a:gd name="T2" fmla="*/ 267 w 276"/>
                <a:gd name="T3" fmla="*/ 3 h 324"/>
                <a:gd name="T4" fmla="*/ 174 w 276"/>
                <a:gd name="T5" fmla="*/ 138 h 324"/>
                <a:gd name="T6" fmla="*/ 0 w 276"/>
                <a:gd name="T7" fmla="*/ 324 h 324"/>
                <a:gd name="T8" fmla="*/ 14 w 276"/>
                <a:gd name="T9" fmla="*/ 324 h 324"/>
                <a:gd name="T10" fmla="*/ 181 w 276"/>
                <a:gd name="T11" fmla="*/ 143 h 324"/>
                <a:gd name="T12" fmla="*/ 275 w 276"/>
                <a:gd name="T13" fmla="*/ 7 h 324"/>
                <a:gd name="T14" fmla="*/ 273 w 276"/>
                <a:gd name="T15" fmla="*/ 1 h 3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6" h="324">
                  <a:moveTo>
                    <a:pt x="273" y="1"/>
                  </a:moveTo>
                  <a:cubicBezTo>
                    <a:pt x="271" y="0"/>
                    <a:pt x="269" y="1"/>
                    <a:pt x="267" y="3"/>
                  </a:cubicBezTo>
                  <a:cubicBezTo>
                    <a:pt x="267" y="3"/>
                    <a:pt x="233" y="62"/>
                    <a:pt x="174" y="138"/>
                  </a:cubicBezTo>
                  <a:cubicBezTo>
                    <a:pt x="133" y="192"/>
                    <a:pt x="73" y="262"/>
                    <a:pt x="0" y="324"/>
                  </a:cubicBezTo>
                  <a:cubicBezTo>
                    <a:pt x="14" y="324"/>
                    <a:pt x="14" y="324"/>
                    <a:pt x="14" y="324"/>
                  </a:cubicBezTo>
                  <a:cubicBezTo>
                    <a:pt x="83" y="263"/>
                    <a:pt x="141" y="195"/>
                    <a:pt x="181" y="143"/>
                  </a:cubicBezTo>
                  <a:cubicBezTo>
                    <a:pt x="240" y="67"/>
                    <a:pt x="275" y="8"/>
                    <a:pt x="275" y="7"/>
                  </a:cubicBezTo>
                  <a:cubicBezTo>
                    <a:pt x="276" y="5"/>
                    <a:pt x="276" y="2"/>
                    <a:pt x="273" y="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3" name="îṧļiḋé"/>
            <p:cNvSpPr/>
            <p:nvPr/>
          </p:nvSpPr>
          <p:spPr bwMode="auto">
            <a:xfrm>
              <a:off x="4437064" y="4341813"/>
              <a:ext cx="936625" cy="1158875"/>
            </a:xfrm>
            <a:custGeom>
              <a:avLst/>
              <a:gdLst>
                <a:gd name="T0" fmla="*/ 139 w 305"/>
                <a:gd name="T1" fmla="*/ 341 h 378"/>
                <a:gd name="T2" fmla="*/ 146 w 305"/>
                <a:gd name="T3" fmla="*/ 378 h 378"/>
                <a:gd name="T4" fmla="*/ 266 w 305"/>
                <a:gd name="T5" fmla="*/ 378 h 378"/>
                <a:gd name="T6" fmla="*/ 285 w 305"/>
                <a:gd name="T7" fmla="*/ 267 h 378"/>
                <a:gd name="T8" fmla="*/ 242 w 305"/>
                <a:gd name="T9" fmla="*/ 235 h 378"/>
                <a:gd name="T10" fmla="*/ 198 w 305"/>
                <a:gd name="T11" fmla="*/ 139 h 378"/>
                <a:gd name="T12" fmla="*/ 106 w 305"/>
                <a:gd name="T13" fmla="*/ 75 h 378"/>
                <a:gd name="T14" fmla="*/ 7 w 305"/>
                <a:gd name="T15" fmla="*/ 60 h 378"/>
                <a:gd name="T16" fmla="*/ 35 w 305"/>
                <a:gd name="T17" fmla="*/ 184 h 378"/>
                <a:gd name="T18" fmla="*/ 69 w 305"/>
                <a:gd name="T19" fmla="*/ 279 h 378"/>
                <a:gd name="T20" fmla="*/ 139 w 305"/>
                <a:gd name="T21" fmla="*/ 341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5" h="378">
                  <a:moveTo>
                    <a:pt x="139" y="341"/>
                  </a:moveTo>
                  <a:cubicBezTo>
                    <a:pt x="138" y="354"/>
                    <a:pt x="141" y="366"/>
                    <a:pt x="146" y="378"/>
                  </a:cubicBezTo>
                  <a:cubicBezTo>
                    <a:pt x="266" y="378"/>
                    <a:pt x="266" y="378"/>
                    <a:pt x="266" y="378"/>
                  </a:cubicBezTo>
                  <a:cubicBezTo>
                    <a:pt x="296" y="350"/>
                    <a:pt x="305" y="304"/>
                    <a:pt x="285" y="267"/>
                  </a:cubicBezTo>
                  <a:cubicBezTo>
                    <a:pt x="276" y="250"/>
                    <a:pt x="262" y="237"/>
                    <a:pt x="242" y="235"/>
                  </a:cubicBezTo>
                  <a:cubicBezTo>
                    <a:pt x="177" y="227"/>
                    <a:pt x="222" y="178"/>
                    <a:pt x="198" y="139"/>
                  </a:cubicBezTo>
                  <a:cubicBezTo>
                    <a:pt x="171" y="94"/>
                    <a:pt x="123" y="111"/>
                    <a:pt x="106" y="75"/>
                  </a:cubicBezTo>
                  <a:cubicBezTo>
                    <a:pt x="83" y="26"/>
                    <a:pt x="14" y="0"/>
                    <a:pt x="7" y="60"/>
                  </a:cubicBezTo>
                  <a:cubicBezTo>
                    <a:pt x="0" y="120"/>
                    <a:pt x="54" y="141"/>
                    <a:pt x="35" y="184"/>
                  </a:cubicBezTo>
                  <a:cubicBezTo>
                    <a:pt x="15" y="226"/>
                    <a:pt x="28" y="271"/>
                    <a:pt x="69" y="279"/>
                  </a:cubicBezTo>
                  <a:cubicBezTo>
                    <a:pt x="110" y="287"/>
                    <a:pt x="140" y="291"/>
                    <a:pt x="139" y="34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4" name="íSḻîdê"/>
            <p:cNvSpPr/>
            <p:nvPr/>
          </p:nvSpPr>
          <p:spPr bwMode="auto">
            <a:xfrm>
              <a:off x="4635501" y="4660900"/>
              <a:ext cx="565150" cy="839788"/>
            </a:xfrm>
            <a:custGeom>
              <a:avLst/>
              <a:gdLst>
                <a:gd name="T0" fmla="*/ 184 w 184"/>
                <a:gd name="T1" fmla="*/ 274 h 274"/>
                <a:gd name="T2" fmla="*/ 9 w 184"/>
                <a:gd name="T3" fmla="*/ 3 h 274"/>
                <a:gd name="T4" fmla="*/ 3 w 184"/>
                <a:gd name="T5" fmla="*/ 2 h 274"/>
                <a:gd name="T6" fmla="*/ 1 w 184"/>
                <a:gd name="T7" fmla="*/ 8 h 274"/>
                <a:gd name="T8" fmla="*/ 172 w 184"/>
                <a:gd name="T9" fmla="*/ 274 h 274"/>
                <a:gd name="T10" fmla="*/ 184 w 184"/>
                <a:gd name="T11" fmla="*/ 274 h 274"/>
              </a:gdLst>
              <a:ahLst/>
              <a:cxnLst>
                <a:cxn ang="0">
                  <a:pos x="T0" y="T1"/>
                </a:cxn>
                <a:cxn ang="0">
                  <a:pos x="T2" y="T3"/>
                </a:cxn>
                <a:cxn ang="0">
                  <a:pos x="T4" y="T5"/>
                </a:cxn>
                <a:cxn ang="0">
                  <a:pos x="T6" y="T7"/>
                </a:cxn>
                <a:cxn ang="0">
                  <a:pos x="T8" y="T9"/>
                </a:cxn>
                <a:cxn ang="0">
                  <a:pos x="T10" y="T11"/>
                </a:cxn>
              </a:cxnLst>
              <a:rect l="0" t="0" r="r" b="b"/>
              <a:pathLst>
                <a:path w="184" h="274">
                  <a:moveTo>
                    <a:pt x="184" y="274"/>
                  </a:moveTo>
                  <a:cubicBezTo>
                    <a:pt x="9" y="3"/>
                    <a:pt x="9" y="3"/>
                    <a:pt x="9" y="3"/>
                  </a:cubicBezTo>
                  <a:cubicBezTo>
                    <a:pt x="8" y="1"/>
                    <a:pt x="5" y="0"/>
                    <a:pt x="3" y="2"/>
                  </a:cubicBezTo>
                  <a:cubicBezTo>
                    <a:pt x="1" y="3"/>
                    <a:pt x="0" y="6"/>
                    <a:pt x="1" y="8"/>
                  </a:cubicBezTo>
                  <a:cubicBezTo>
                    <a:pt x="172" y="274"/>
                    <a:pt x="172" y="274"/>
                    <a:pt x="172" y="274"/>
                  </a:cubicBezTo>
                  <a:lnTo>
                    <a:pt x="184" y="274"/>
                  </a:lnTo>
                  <a:close/>
                </a:path>
              </a:pathLst>
            </a:custGeom>
            <a:solidFill>
              <a:srgbClr val="C6C6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5" name="íṡḷîďé"/>
            <p:cNvSpPr/>
            <p:nvPr/>
          </p:nvSpPr>
          <p:spPr bwMode="auto">
            <a:xfrm>
              <a:off x="4814889" y="3856038"/>
              <a:ext cx="892175" cy="1644650"/>
            </a:xfrm>
            <a:custGeom>
              <a:avLst/>
              <a:gdLst>
                <a:gd name="T0" fmla="*/ 41 w 291"/>
                <a:gd name="T1" fmla="*/ 341 h 536"/>
                <a:gd name="T2" fmla="*/ 86 w 291"/>
                <a:gd name="T3" fmla="*/ 447 h 536"/>
                <a:gd name="T4" fmla="*/ 82 w 291"/>
                <a:gd name="T5" fmla="*/ 536 h 536"/>
                <a:gd name="T6" fmla="*/ 247 w 291"/>
                <a:gd name="T7" fmla="*/ 536 h 536"/>
                <a:gd name="T8" fmla="*/ 289 w 291"/>
                <a:gd name="T9" fmla="*/ 443 h 536"/>
                <a:gd name="T10" fmla="*/ 257 w 291"/>
                <a:gd name="T11" fmla="*/ 384 h 536"/>
                <a:gd name="T12" fmla="*/ 260 w 291"/>
                <a:gd name="T13" fmla="*/ 254 h 536"/>
                <a:gd name="T14" fmla="*/ 191 w 291"/>
                <a:gd name="T15" fmla="*/ 134 h 536"/>
                <a:gd name="T16" fmla="*/ 89 w 291"/>
                <a:gd name="T17" fmla="*/ 63 h 536"/>
                <a:gd name="T18" fmla="*/ 53 w 291"/>
                <a:gd name="T19" fmla="*/ 216 h 536"/>
                <a:gd name="T20" fmla="*/ 41 w 291"/>
                <a:gd name="T21" fmla="*/ 341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 h="536">
                  <a:moveTo>
                    <a:pt x="41" y="341"/>
                  </a:moveTo>
                  <a:cubicBezTo>
                    <a:pt x="82" y="372"/>
                    <a:pt x="114" y="392"/>
                    <a:pt x="86" y="447"/>
                  </a:cubicBezTo>
                  <a:cubicBezTo>
                    <a:pt x="71" y="477"/>
                    <a:pt x="71" y="511"/>
                    <a:pt x="82" y="536"/>
                  </a:cubicBezTo>
                  <a:cubicBezTo>
                    <a:pt x="247" y="536"/>
                    <a:pt x="247" y="536"/>
                    <a:pt x="247" y="536"/>
                  </a:cubicBezTo>
                  <a:cubicBezTo>
                    <a:pt x="274" y="514"/>
                    <a:pt x="291" y="480"/>
                    <a:pt x="289" y="443"/>
                  </a:cubicBezTo>
                  <a:cubicBezTo>
                    <a:pt x="287" y="420"/>
                    <a:pt x="279" y="398"/>
                    <a:pt x="257" y="384"/>
                  </a:cubicBezTo>
                  <a:cubicBezTo>
                    <a:pt x="189" y="341"/>
                    <a:pt x="266" y="310"/>
                    <a:pt x="260" y="254"/>
                  </a:cubicBezTo>
                  <a:cubicBezTo>
                    <a:pt x="254" y="188"/>
                    <a:pt x="191" y="183"/>
                    <a:pt x="191" y="134"/>
                  </a:cubicBezTo>
                  <a:cubicBezTo>
                    <a:pt x="192" y="66"/>
                    <a:pt x="129" y="0"/>
                    <a:pt x="89" y="63"/>
                  </a:cubicBezTo>
                  <a:cubicBezTo>
                    <a:pt x="49" y="127"/>
                    <a:pt x="98" y="179"/>
                    <a:pt x="53" y="216"/>
                  </a:cubicBezTo>
                  <a:cubicBezTo>
                    <a:pt x="9" y="254"/>
                    <a:pt x="0" y="310"/>
                    <a:pt x="41" y="341"/>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6" name="ís1ídè"/>
            <p:cNvSpPr/>
            <p:nvPr/>
          </p:nvSpPr>
          <p:spPr bwMode="auto">
            <a:xfrm>
              <a:off x="5200651" y="4306888"/>
              <a:ext cx="190500" cy="1193800"/>
            </a:xfrm>
            <a:custGeom>
              <a:avLst/>
              <a:gdLst>
                <a:gd name="T0" fmla="*/ 50 w 62"/>
                <a:gd name="T1" fmla="*/ 389 h 389"/>
                <a:gd name="T2" fmla="*/ 62 w 62"/>
                <a:gd name="T3" fmla="*/ 389 h 389"/>
                <a:gd name="T4" fmla="*/ 12 w 62"/>
                <a:gd name="T5" fmla="*/ 5 h 389"/>
                <a:gd name="T6" fmla="*/ 6 w 62"/>
                <a:gd name="T7" fmla="*/ 0 h 389"/>
                <a:gd name="T8" fmla="*/ 1 w 62"/>
                <a:gd name="T9" fmla="*/ 7 h 389"/>
                <a:gd name="T10" fmla="*/ 50 w 62"/>
                <a:gd name="T11" fmla="*/ 389 h 389"/>
              </a:gdLst>
              <a:ahLst/>
              <a:cxnLst>
                <a:cxn ang="0">
                  <a:pos x="T0" y="T1"/>
                </a:cxn>
                <a:cxn ang="0">
                  <a:pos x="T2" y="T3"/>
                </a:cxn>
                <a:cxn ang="0">
                  <a:pos x="T4" y="T5"/>
                </a:cxn>
                <a:cxn ang="0">
                  <a:pos x="T6" y="T7"/>
                </a:cxn>
                <a:cxn ang="0">
                  <a:pos x="T8" y="T9"/>
                </a:cxn>
                <a:cxn ang="0">
                  <a:pos x="T10" y="T11"/>
                </a:cxn>
              </a:cxnLst>
              <a:rect l="0" t="0" r="r" b="b"/>
              <a:pathLst>
                <a:path w="62" h="389">
                  <a:moveTo>
                    <a:pt x="50" y="389"/>
                  </a:moveTo>
                  <a:cubicBezTo>
                    <a:pt x="62" y="389"/>
                    <a:pt x="62" y="389"/>
                    <a:pt x="62" y="389"/>
                  </a:cubicBezTo>
                  <a:cubicBezTo>
                    <a:pt x="12" y="5"/>
                    <a:pt x="12" y="5"/>
                    <a:pt x="12" y="5"/>
                  </a:cubicBezTo>
                  <a:cubicBezTo>
                    <a:pt x="12" y="2"/>
                    <a:pt x="9" y="0"/>
                    <a:pt x="6" y="0"/>
                  </a:cubicBezTo>
                  <a:cubicBezTo>
                    <a:pt x="3" y="0"/>
                    <a:pt x="0" y="3"/>
                    <a:pt x="1" y="7"/>
                  </a:cubicBezTo>
                  <a:lnTo>
                    <a:pt x="50" y="389"/>
                  </a:ln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7" name="ís1ídé"/>
            <p:cNvSpPr/>
            <p:nvPr/>
          </p:nvSpPr>
          <p:spPr bwMode="auto">
            <a:xfrm>
              <a:off x="3478214" y="3844925"/>
              <a:ext cx="420688" cy="1658938"/>
            </a:xfrm>
            <a:custGeom>
              <a:avLst/>
              <a:gdLst>
                <a:gd name="T0" fmla="*/ 137 w 137"/>
                <a:gd name="T1" fmla="*/ 541 h 541"/>
                <a:gd name="T2" fmla="*/ 43 w 137"/>
                <a:gd name="T3" fmla="*/ 11 h 541"/>
                <a:gd name="T4" fmla="*/ 40 w 137"/>
                <a:gd name="T5" fmla="*/ 2 h 541"/>
                <a:gd name="T6" fmla="*/ 31 w 137"/>
                <a:gd name="T7" fmla="*/ 5 h 541"/>
                <a:gd name="T8" fmla="*/ 28 w 137"/>
                <a:gd name="T9" fmla="*/ 254 h 541"/>
                <a:gd name="T10" fmla="*/ 122 w 137"/>
                <a:gd name="T11" fmla="*/ 541 h 541"/>
                <a:gd name="T12" fmla="*/ 137 w 137"/>
                <a:gd name="T13" fmla="*/ 541 h 541"/>
              </a:gdLst>
              <a:ahLst/>
              <a:cxnLst>
                <a:cxn ang="0">
                  <a:pos x="T0" y="T1"/>
                </a:cxn>
                <a:cxn ang="0">
                  <a:pos x="T2" y="T3"/>
                </a:cxn>
                <a:cxn ang="0">
                  <a:pos x="T4" y="T5"/>
                </a:cxn>
                <a:cxn ang="0">
                  <a:pos x="T6" y="T7"/>
                </a:cxn>
                <a:cxn ang="0">
                  <a:pos x="T8" y="T9"/>
                </a:cxn>
                <a:cxn ang="0">
                  <a:pos x="T10" y="T11"/>
                </a:cxn>
                <a:cxn ang="0">
                  <a:pos x="T12" y="T13"/>
                </a:cxn>
              </a:cxnLst>
              <a:rect l="0" t="0" r="r" b="b"/>
              <a:pathLst>
                <a:path w="137" h="541">
                  <a:moveTo>
                    <a:pt x="137" y="541"/>
                  </a:moveTo>
                  <a:cubicBezTo>
                    <a:pt x="32" y="283"/>
                    <a:pt x="0" y="100"/>
                    <a:pt x="43" y="11"/>
                  </a:cubicBezTo>
                  <a:cubicBezTo>
                    <a:pt x="45" y="8"/>
                    <a:pt x="44" y="4"/>
                    <a:pt x="40" y="2"/>
                  </a:cubicBezTo>
                  <a:cubicBezTo>
                    <a:pt x="37" y="0"/>
                    <a:pt x="32" y="2"/>
                    <a:pt x="31" y="5"/>
                  </a:cubicBezTo>
                  <a:cubicBezTo>
                    <a:pt x="4" y="59"/>
                    <a:pt x="3" y="142"/>
                    <a:pt x="28" y="254"/>
                  </a:cubicBezTo>
                  <a:cubicBezTo>
                    <a:pt x="46" y="335"/>
                    <a:pt x="78" y="431"/>
                    <a:pt x="122" y="541"/>
                  </a:cubicBezTo>
                  <a:lnTo>
                    <a:pt x="137" y="541"/>
                  </a:ln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8" name="îṣ1ïḓe"/>
            <p:cNvSpPr/>
            <p:nvPr/>
          </p:nvSpPr>
          <p:spPr bwMode="auto">
            <a:xfrm>
              <a:off x="3257551" y="4046538"/>
              <a:ext cx="292100" cy="325438"/>
            </a:xfrm>
            <a:custGeom>
              <a:avLst/>
              <a:gdLst>
                <a:gd name="T0" fmla="*/ 86 w 95"/>
                <a:gd name="T1" fmla="*/ 87 h 106"/>
                <a:gd name="T2" fmla="*/ 0 w 95"/>
                <a:gd name="T3" fmla="*/ 4 h 106"/>
                <a:gd name="T4" fmla="*/ 86 w 95"/>
                <a:gd name="T5" fmla="*/ 87 h 106"/>
              </a:gdLst>
              <a:ahLst/>
              <a:cxnLst>
                <a:cxn ang="0">
                  <a:pos x="T0" y="T1"/>
                </a:cxn>
                <a:cxn ang="0">
                  <a:pos x="T2" y="T3"/>
                </a:cxn>
                <a:cxn ang="0">
                  <a:pos x="T4" y="T5"/>
                </a:cxn>
              </a:cxnLst>
              <a:rect l="0" t="0" r="r" b="b"/>
              <a:pathLst>
                <a:path w="95" h="106">
                  <a:moveTo>
                    <a:pt x="86" y="87"/>
                  </a:moveTo>
                  <a:cubicBezTo>
                    <a:pt x="86" y="87"/>
                    <a:pt x="30" y="106"/>
                    <a:pt x="0" y="4"/>
                  </a:cubicBezTo>
                  <a:cubicBezTo>
                    <a:pt x="0" y="4"/>
                    <a:pt x="95" y="0"/>
                    <a:pt x="86" y="87"/>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9" name="íSḻíḋè"/>
            <p:cNvSpPr/>
            <p:nvPr/>
          </p:nvSpPr>
          <p:spPr bwMode="auto">
            <a:xfrm>
              <a:off x="3494089" y="4197350"/>
              <a:ext cx="334963" cy="290513"/>
            </a:xfrm>
            <a:custGeom>
              <a:avLst/>
              <a:gdLst>
                <a:gd name="T0" fmla="*/ 22 w 109"/>
                <a:gd name="T1" fmla="*/ 91 h 95"/>
                <a:gd name="T2" fmla="*/ 99 w 109"/>
                <a:gd name="T3" fmla="*/ 0 h 95"/>
                <a:gd name="T4" fmla="*/ 22 w 109"/>
                <a:gd name="T5" fmla="*/ 91 h 95"/>
              </a:gdLst>
              <a:ahLst/>
              <a:cxnLst>
                <a:cxn ang="0">
                  <a:pos x="T0" y="T1"/>
                </a:cxn>
                <a:cxn ang="0">
                  <a:pos x="T2" y="T3"/>
                </a:cxn>
                <a:cxn ang="0">
                  <a:pos x="T4" y="T5"/>
                </a:cxn>
              </a:cxnLst>
              <a:rect l="0" t="0" r="r" b="b"/>
              <a:pathLst>
                <a:path w="109" h="95">
                  <a:moveTo>
                    <a:pt x="22" y="91"/>
                  </a:moveTo>
                  <a:cubicBezTo>
                    <a:pt x="22" y="91"/>
                    <a:pt x="0" y="35"/>
                    <a:pt x="99" y="0"/>
                  </a:cubicBezTo>
                  <a:cubicBezTo>
                    <a:pt x="99" y="0"/>
                    <a:pt x="109" y="95"/>
                    <a:pt x="22" y="91"/>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0" name="íṣḻïdê"/>
            <p:cNvSpPr/>
            <p:nvPr/>
          </p:nvSpPr>
          <p:spPr bwMode="auto">
            <a:xfrm>
              <a:off x="3429001" y="3660775"/>
              <a:ext cx="374650" cy="339725"/>
            </a:xfrm>
            <a:custGeom>
              <a:avLst/>
              <a:gdLst>
                <a:gd name="T0" fmla="*/ 39 w 122"/>
                <a:gd name="T1" fmla="*/ 111 h 111"/>
                <a:gd name="T2" fmla="*/ 82 w 122"/>
                <a:gd name="T3" fmla="*/ 0 h 111"/>
                <a:gd name="T4" fmla="*/ 39 w 122"/>
                <a:gd name="T5" fmla="*/ 111 h 111"/>
              </a:gdLst>
              <a:ahLst/>
              <a:cxnLst>
                <a:cxn ang="0">
                  <a:pos x="T0" y="T1"/>
                </a:cxn>
                <a:cxn ang="0">
                  <a:pos x="T2" y="T3"/>
                </a:cxn>
                <a:cxn ang="0">
                  <a:pos x="T4" y="T5"/>
                </a:cxn>
              </a:cxnLst>
              <a:rect l="0" t="0" r="r" b="b"/>
              <a:pathLst>
                <a:path w="122" h="111">
                  <a:moveTo>
                    <a:pt x="39" y="111"/>
                  </a:moveTo>
                  <a:cubicBezTo>
                    <a:pt x="39" y="111"/>
                    <a:pt x="0" y="66"/>
                    <a:pt x="82" y="0"/>
                  </a:cubicBezTo>
                  <a:cubicBezTo>
                    <a:pt x="82" y="0"/>
                    <a:pt x="122" y="86"/>
                    <a:pt x="39" y="111"/>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1" name="îṡ1iḓé"/>
            <p:cNvSpPr/>
            <p:nvPr/>
          </p:nvSpPr>
          <p:spPr bwMode="auto">
            <a:xfrm>
              <a:off x="3294064" y="4543425"/>
              <a:ext cx="334963" cy="374650"/>
            </a:xfrm>
            <a:custGeom>
              <a:avLst/>
              <a:gdLst>
                <a:gd name="T0" fmla="*/ 109 w 109"/>
                <a:gd name="T1" fmla="*/ 85 h 122"/>
                <a:gd name="T2" fmla="*/ 0 w 109"/>
                <a:gd name="T3" fmla="*/ 37 h 122"/>
                <a:gd name="T4" fmla="*/ 109 w 109"/>
                <a:gd name="T5" fmla="*/ 85 h 122"/>
              </a:gdLst>
              <a:ahLst/>
              <a:cxnLst>
                <a:cxn ang="0">
                  <a:pos x="T0" y="T1"/>
                </a:cxn>
                <a:cxn ang="0">
                  <a:pos x="T2" y="T3"/>
                </a:cxn>
                <a:cxn ang="0">
                  <a:pos x="T4" y="T5"/>
                </a:cxn>
              </a:cxnLst>
              <a:rect l="0" t="0" r="r" b="b"/>
              <a:pathLst>
                <a:path w="109" h="122">
                  <a:moveTo>
                    <a:pt x="109" y="85"/>
                  </a:moveTo>
                  <a:cubicBezTo>
                    <a:pt x="109" y="85"/>
                    <a:pt x="62" y="122"/>
                    <a:pt x="0" y="37"/>
                  </a:cubicBezTo>
                  <a:cubicBezTo>
                    <a:pt x="0" y="37"/>
                    <a:pt x="88" y="0"/>
                    <a:pt x="109" y="85"/>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2" name="î$ḷiďe"/>
            <p:cNvSpPr/>
            <p:nvPr/>
          </p:nvSpPr>
          <p:spPr bwMode="auto">
            <a:xfrm>
              <a:off x="3595689" y="4648200"/>
              <a:ext cx="361950" cy="315913"/>
            </a:xfrm>
            <a:custGeom>
              <a:avLst/>
              <a:gdLst>
                <a:gd name="T0" fmla="*/ 32 w 118"/>
                <a:gd name="T1" fmla="*/ 103 h 103"/>
                <a:gd name="T2" fmla="*/ 92 w 118"/>
                <a:gd name="T3" fmla="*/ 0 h 103"/>
                <a:gd name="T4" fmla="*/ 32 w 118"/>
                <a:gd name="T5" fmla="*/ 103 h 103"/>
              </a:gdLst>
              <a:ahLst/>
              <a:cxnLst>
                <a:cxn ang="0">
                  <a:pos x="T0" y="T1"/>
                </a:cxn>
                <a:cxn ang="0">
                  <a:pos x="T2" y="T3"/>
                </a:cxn>
                <a:cxn ang="0">
                  <a:pos x="T4" y="T5"/>
                </a:cxn>
              </a:cxnLst>
              <a:rect l="0" t="0" r="r" b="b"/>
              <a:pathLst>
                <a:path w="118" h="103">
                  <a:moveTo>
                    <a:pt x="32" y="103"/>
                  </a:moveTo>
                  <a:cubicBezTo>
                    <a:pt x="32" y="103"/>
                    <a:pt x="0" y="52"/>
                    <a:pt x="92" y="0"/>
                  </a:cubicBezTo>
                  <a:cubicBezTo>
                    <a:pt x="92" y="0"/>
                    <a:pt x="118" y="92"/>
                    <a:pt x="32" y="103"/>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3" name="îş1ídè"/>
            <p:cNvSpPr/>
            <p:nvPr/>
          </p:nvSpPr>
          <p:spPr bwMode="auto">
            <a:xfrm>
              <a:off x="3421064" y="4933950"/>
              <a:ext cx="336550" cy="373063"/>
            </a:xfrm>
            <a:custGeom>
              <a:avLst/>
              <a:gdLst>
                <a:gd name="T0" fmla="*/ 110 w 110"/>
                <a:gd name="T1" fmla="*/ 84 h 122"/>
                <a:gd name="T2" fmla="*/ 0 w 110"/>
                <a:gd name="T3" fmla="*/ 38 h 122"/>
                <a:gd name="T4" fmla="*/ 110 w 110"/>
                <a:gd name="T5" fmla="*/ 84 h 122"/>
              </a:gdLst>
              <a:ahLst/>
              <a:cxnLst>
                <a:cxn ang="0">
                  <a:pos x="T0" y="T1"/>
                </a:cxn>
                <a:cxn ang="0">
                  <a:pos x="T2" y="T3"/>
                </a:cxn>
                <a:cxn ang="0">
                  <a:pos x="T4" y="T5"/>
                </a:cxn>
              </a:cxnLst>
              <a:rect l="0" t="0" r="r" b="b"/>
              <a:pathLst>
                <a:path w="110" h="122">
                  <a:moveTo>
                    <a:pt x="110" y="84"/>
                  </a:moveTo>
                  <a:cubicBezTo>
                    <a:pt x="110" y="84"/>
                    <a:pt x="64" y="122"/>
                    <a:pt x="0" y="38"/>
                  </a:cubicBezTo>
                  <a:cubicBezTo>
                    <a:pt x="0" y="38"/>
                    <a:pt x="88" y="0"/>
                    <a:pt x="110" y="84"/>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4" name="ïŝḷîḋê"/>
            <p:cNvSpPr/>
            <p:nvPr/>
          </p:nvSpPr>
          <p:spPr bwMode="auto">
            <a:xfrm>
              <a:off x="6097589" y="3957638"/>
              <a:ext cx="798513" cy="1524000"/>
            </a:xfrm>
            <a:custGeom>
              <a:avLst/>
              <a:gdLst>
                <a:gd name="T0" fmla="*/ 260 w 260"/>
                <a:gd name="T1" fmla="*/ 492 h 497"/>
                <a:gd name="T2" fmla="*/ 25 w 260"/>
                <a:gd name="T3" fmla="*/ 9 h 497"/>
                <a:gd name="T4" fmla="*/ 19 w 260"/>
                <a:gd name="T5" fmla="*/ 1 h 497"/>
                <a:gd name="T6" fmla="*/ 11 w 260"/>
                <a:gd name="T7" fmla="*/ 7 h 497"/>
                <a:gd name="T8" fmla="*/ 76 w 260"/>
                <a:gd name="T9" fmla="*/ 246 h 497"/>
                <a:gd name="T10" fmla="*/ 245 w 260"/>
                <a:gd name="T11" fmla="*/ 497 h 497"/>
                <a:gd name="T12" fmla="*/ 260 w 260"/>
                <a:gd name="T13" fmla="*/ 492 h 497"/>
              </a:gdLst>
              <a:ahLst/>
              <a:cxnLst>
                <a:cxn ang="0">
                  <a:pos x="T0" y="T1"/>
                </a:cxn>
                <a:cxn ang="0">
                  <a:pos x="T2" y="T3"/>
                </a:cxn>
                <a:cxn ang="0">
                  <a:pos x="T4" y="T5"/>
                </a:cxn>
                <a:cxn ang="0">
                  <a:pos x="T6" y="T7"/>
                </a:cxn>
                <a:cxn ang="0">
                  <a:pos x="T8" y="T9"/>
                </a:cxn>
                <a:cxn ang="0">
                  <a:pos x="T10" y="T11"/>
                </a:cxn>
                <a:cxn ang="0">
                  <a:pos x="T12" y="T13"/>
                </a:cxn>
              </a:cxnLst>
              <a:rect l="0" t="0" r="r" b="b"/>
              <a:pathLst>
                <a:path w="260" h="497">
                  <a:moveTo>
                    <a:pt x="260" y="492"/>
                  </a:moveTo>
                  <a:cubicBezTo>
                    <a:pt x="88" y="273"/>
                    <a:pt x="7" y="107"/>
                    <a:pt x="25" y="9"/>
                  </a:cubicBezTo>
                  <a:cubicBezTo>
                    <a:pt x="26" y="5"/>
                    <a:pt x="23" y="1"/>
                    <a:pt x="19" y="1"/>
                  </a:cubicBezTo>
                  <a:cubicBezTo>
                    <a:pt x="15" y="0"/>
                    <a:pt x="12" y="3"/>
                    <a:pt x="11" y="7"/>
                  </a:cubicBezTo>
                  <a:cubicBezTo>
                    <a:pt x="0" y="65"/>
                    <a:pt x="22" y="146"/>
                    <a:pt x="76" y="246"/>
                  </a:cubicBezTo>
                  <a:cubicBezTo>
                    <a:pt x="116" y="320"/>
                    <a:pt x="172" y="404"/>
                    <a:pt x="245" y="497"/>
                  </a:cubicBezTo>
                  <a:lnTo>
                    <a:pt x="260" y="492"/>
                  </a:ln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5" name="îşḻîdè"/>
            <p:cNvSpPr/>
            <p:nvPr/>
          </p:nvSpPr>
          <p:spPr bwMode="auto">
            <a:xfrm>
              <a:off x="5883276" y="4164013"/>
              <a:ext cx="322263" cy="368300"/>
            </a:xfrm>
            <a:custGeom>
              <a:avLst/>
              <a:gdLst>
                <a:gd name="T0" fmla="*/ 105 w 105"/>
                <a:gd name="T1" fmla="*/ 86 h 120"/>
                <a:gd name="T2" fmla="*/ 0 w 105"/>
                <a:gd name="T3" fmla="*/ 30 h 120"/>
                <a:gd name="T4" fmla="*/ 105 w 105"/>
                <a:gd name="T5" fmla="*/ 86 h 120"/>
              </a:gdLst>
              <a:ahLst/>
              <a:cxnLst>
                <a:cxn ang="0">
                  <a:pos x="T0" y="T1"/>
                </a:cxn>
                <a:cxn ang="0">
                  <a:pos x="T2" y="T3"/>
                </a:cxn>
                <a:cxn ang="0">
                  <a:pos x="T4" y="T5"/>
                </a:cxn>
              </a:cxnLst>
              <a:rect l="0" t="0" r="r" b="b"/>
              <a:pathLst>
                <a:path w="105" h="120">
                  <a:moveTo>
                    <a:pt x="105" y="86"/>
                  </a:moveTo>
                  <a:cubicBezTo>
                    <a:pt x="105" y="86"/>
                    <a:pt x="56" y="120"/>
                    <a:pt x="0" y="30"/>
                  </a:cubicBezTo>
                  <a:cubicBezTo>
                    <a:pt x="0" y="30"/>
                    <a:pt x="90" y="0"/>
                    <a:pt x="105" y="86"/>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6" name="íṩ1iďé"/>
            <p:cNvSpPr/>
            <p:nvPr/>
          </p:nvSpPr>
          <p:spPr bwMode="auto">
            <a:xfrm>
              <a:off x="6173789" y="4240213"/>
              <a:ext cx="374650" cy="331788"/>
            </a:xfrm>
            <a:custGeom>
              <a:avLst/>
              <a:gdLst>
                <a:gd name="T0" fmla="*/ 37 w 122"/>
                <a:gd name="T1" fmla="*/ 108 h 108"/>
                <a:gd name="T2" fmla="*/ 86 w 122"/>
                <a:gd name="T3" fmla="*/ 0 h 108"/>
                <a:gd name="T4" fmla="*/ 37 w 122"/>
                <a:gd name="T5" fmla="*/ 108 h 108"/>
              </a:gdLst>
              <a:ahLst/>
              <a:cxnLst>
                <a:cxn ang="0">
                  <a:pos x="T0" y="T1"/>
                </a:cxn>
                <a:cxn ang="0">
                  <a:pos x="T2" y="T3"/>
                </a:cxn>
                <a:cxn ang="0">
                  <a:pos x="T4" y="T5"/>
                </a:cxn>
              </a:cxnLst>
              <a:rect l="0" t="0" r="r" b="b"/>
              <a:pathLst>
                <a:path w="122" h="108">
                  <a:moveTo>
                    <a:pt x="37" y="108"/>
                  </a:moveTo>
                  <a:cubicBezTo>
                    <a:pt x="37" y="108"/>
                    <a:pt x="0" y="61"/>
                    <a:pt x="86" y="0"/>
                  </a:cubicBezTo>
                  <a:cubicBezTo>
                    <a:pt x="86" y="0"/>
                    <a:pt x="122" y="88"/>
                    <a:pt x="37" y="108"/>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7" name="îṥḻídè"/>
            <p:cNvSpPr/>
            <p:nvPr/>
          </p:nvSpPr>
          <p:spPr bwMode="auto">
            <a:xfrm>
              <a:off x="5992814" y="3756025"/>
              <a:ext cx="377825" cy="365125"/>
            </a:xfrm>
            <a:custGeom>
              <a:avLst/>
              <a:gdLst>
                <a:gd name="T0" fmla="*/ 50 w 123"/>
                <a:gd name="T1" fmla="*/ 119 h 119"/>
                <a:gd name="T2" fmla="*/ 61 w 123"/>
                <a:gd name="T3" fmla="*/ 0 h 119"/>
                <a:gd name="T4" fmla="*/ 50 w 123"/>
                <a:gd name="T5" fmla="*/ 119 h 119"/>
              </a:gdLst>
              <a:ahLst/>
              <a:cxnLst>
                <a:cxn ang="0">
                  <a:pos x="T0" y="T1"/>
                </a:cxn>
                <a:cxn ang="0">
                  <a:pos x="T2" y="T3"/>
                </a:cxn>
                <a:cxn ang="0">
                  <a:pos x="T4" y="T5"/>
                </a:cxn>
              </a:cxnLst>
              <a:rect l="0" t="0" r="r" b="b"/>
              <a:pathLst>
                <a:path w="123" h="119">
                  <a:moveTo>
                    <a:pt x="50" y="119"/>
                  </a:moveTo>
                  <a:cubicBezTo>
                    <a:pt x="50" y="119"/>
                    <a:pt x="0" y="86"/>
                    <a:pt x="61" y="0"/>
                  </a:cubicBezTo>
                  <a:cubicBezTo>
                    <a:pt x="61" y="0"/>
                    <a:pt x="123" y="72"/>
                    <a:pt x="50" y="119"/>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8" name="í$1îḓè"/>
            <p:cNvSpPr/>
            <p:nvPr/>
          </p:nvSpPr>
          <p:spPr bwMode="auto">
            <a:xfrm>
              <a:off x="6078539" y="4638675"/>
              <a:ext cx="363538" cy="381000"/>
            </a:xfrm>
            <a:custGeom>
              <a:avLst/>
              <a:gdLst>
                <a:gd name="T0" fmla="*/ 118 w 118"/>
                <a:gd name="T1" fmla="*/ 75 h 124"/>
                <a:gd name="T2" fmla="*/ 0 w 118"/>
                <a:gd name="T3" fmla="*/ 59 h 124"/>
                <a:gd name="T4" fmla="*/ 118 w 118"/>
                <a:gd name="T5" fmla="*/ 75 h 124"/>
              </a:gdLst>
              <a:ahLst/>
              <a:cxnLst>
                <a:cxn ang="0">
                  <a:pos x="T0" y="T1"/>
                </a:cxn>
                <a:cxn ang="0">
                  <a:pos x="T2" y="T3"/>
                </a:cxn>
                <a:cxn ang="0">
                  <a:pos x="T4" y="T5"/>
                </a:cxn>
              </a:cxnLst>
              <a:rect l="0" t="0" r="r" b="b"/>
              <a:pathLst>
                <a:path w="118" h="124">
                  <a:moveTo>
                    <a:pt x="118" y="75"/>
                  </a:moveTo>
                  <a:cubicBezTo>
                    <a:pt x="118" y="75"/>
                    <a:pt x="83" y="124"/>
                    <a:pt x="0" y="59"/>
                  </a:cubicBezTo>
                  <a:cubicBezTo>
                    <a:pt x="0" y="59"/>
                    <a:pt x="75" y="0"/>
                    <a:pt x="118" y="75"/>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9" name="íSļíďè"/>
            <p:cNvSpPr/>
            <p:nvPr/>
          </p:nvSpPr>
          <p:spPr bwMode="auto">
            <a:xfrm>
              <a:off x="6410326" y="4654550"/>
              <a:ext cx="384175" cy="352425"/>
            </a:xfrm>
            <a:custGeom>
              <a:avLst/>
              <a:gdLst>
                <a:gd name="T0" fmla="*/ 45 w 125"/>
                <a:gd name="T1" fmla="*/ 115 h 115"/>
                <a:gd name="T2" fmla="*/ 75 w 125"/>
                <a:gd name="T3" fmla="*/ 0 h 115"/>
                <a:gd name="T4" fmla="*/ 45 w 125"/>
                <a:gd name="T5" fmla="*/ 115 h 115"/>
              </a:gdLst>
              <a:ahLst/>
              <a:cxnLst>
                <a:cxn ang="0">
                  <a:pos x="T0" y="T1"/>
                </a:cxn>
                <a:cxn ang="0">
                  <a:pos x="T2" y="T3"/>
                </a:cxn>
                <a:cxn ang="0">
                  <a:pos x="T4" y="T5"/>
                </a:cxn>
              </a:cxnLst>
              <a:rect l="0" t="0" r="r" b="b"/>
              <a:pathLst>
                <a:path w="125" h="115">
                  <a:moveTo>
                    <a:pt x="45" y="115"/>
                  </a:moveTo>
                  <a:cubicBezTo>
                    <a:pt x="45" y="115"/>
                    <a:pt x="0" y="74"/>
                    <a:pt x="75" y="0"/>
                  </a:cubicBezTo>
                  <a:cubicBezTo>
                    <a:pt x="75" y="0"/>
                    <a:pt x="125" y="81"/>
                    <a:pt x="45" y="115"/>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0" name="işliḍê"/>
            <p:cNvSpPr/>
            <p:nvPr/>
          </p:nvSpPr>
          <p:spPr bwMode="auto">
            <a:xfrm>
              <a:off x="6308726" y="4976813"/>
              <a:ext cx="366713" cy="379413"/>
            </a:xfrm>
            <a:custGeom>
              <a:avLst/>
              <a:gdLst>
                <a:gd name="T0" fmla="*/ 119 w 119"/>
                <a:gd name="T1" fmla="*/ 75 h 124"/>
                <a:gd name="T2" fmla="*/ 0 w 119"/>
                <a:gd name="T3" fmla="*/ 61 h 124"/>
                <a:gd name="T4" fmla="*/ 119 w 119"/>
                <a:gd name="T5" fmla="*/ 75 h 124"/>
              </a:gdLst>
              <a:ahLst/>
              <a:cxnLst>
                <a:cxn ang="0">
                  <a:pos x="T0" y="T1"/>
                </a:cxn>
                <a:cxn ang="0">
                  <a:pos x="T2" y="T3"/>
                </a:cxn>
                <a:cxn ang="0">
                  <a:pos x="T4" y="T5"/>
                </a:cxn>
              </a:cxnLst>
              <a:rect l="0" t="0" r="r" b="b"/>
              <a:pathLst>
                <a:path w="119" h="124">
                  <a:moveTo>
                    <a:pt x="119" y="75"/>
                  </a:moveTo>
                  <a:cubicBezTo>
                    <a:pt x="119" y="75"/>
                    <a:pt x="84" y="124"/>
                    <a:pt x="0" y="61"/>
                  </a:cubicBezTo>
                  <a:cubicBezTo>
                    <a:pt x="0" y="61"/>
                    <a:pt x="74" y="0"/>
                    <a:pt x="119" y="75"/>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1" name="îs1íḓè"/>
            <p:cNvSpPr/>
            <p:nvPr/>
          </p:nvSpPr>
          <p:spPr bwMode="auto">
            <a:xfrm>
              <a:off x="8753476" y="1878013"/>
              <a:ext cx="111125" cy="114300"/>
            </a:xfrm>
            <a:custGeom>
              <a:avLst/>
              <a:gdLst>
                <a:gd name="T0" fmla="*/ 18 w 36"/>
                <a:gd name="T1" fmla="*/ 0 h 37"/>
                <a:gd name="T2" fmla="*/ 36 w 36"/>
                <a:gd name="T3" fmla="*/ 18 h 37"/>
                <a:gd name="T4" fmla="*/ 18 w 36"/>
                <a:gd name="T5" fmla="*/ 37 h 37"/>
                <a:gd name="T6" fmla="*/ 0 w 36"/>
                <a:gd name="T7" fmla="*/ 18 h 37"/>
                <a:gd name="T8" fmla="*/ 18 w 36"/>
                <a:gd name="T9" fmla="*/ 0 h 37"/>
                <a:gd name="T10" fmla="*/ 18 w 36"/>
                <a:gd name="T11" fmla="*/ 31 h 37"/>
                <a:gd name="T12" fmla="*/ 31 w 36"/>
                <a:gd name="T13" fmla="*/ 18 h 37"/>
                <a:gd name="T14" fmla="*/ 18 w 36"/>
                <a:gd name="T15" fmla="*/ 6 h 37"/>
                <a:gd name="T16" fmla="*/ 6 w 36"/>
                <a:gd name="T17" fmla="*/ 18 h 37"/>
                <a:gd name="T18" fmla="*/ 18 w 36"/>
                <a:gd name="T19" fmla="*/ 3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18" y="0"/>
                  </a:moveTo>
                  <a:cubicBezTo>
                    <a:pt x="28" y="0"/>
                    <a:pt x="36" y="8"/>
                    <a:pt x="36" y="18"/>
                  </a:cubicBezTo>
                  <a:cubicBezTo>
                    <a:pt x="36" y="29"/>
                    <a:pt x="28" y="37"/>
                    <a:pt x="18" y="37"/>
                  </a:cubicBezTo>
                  <a:cubicBezTo>
                    <a:pt x="8" y="37"/>
                    <a:pt x="0" y="29"/>
                    <a:pt x="0" y="18"/>
                  </a:cubicBezTo>
                  <a:cubicBezTo>
                    <a:pt x="0" y="8"/>
                    <a:pt x="8" y="0"/>
                    <a:pt x="18" y="0"/>
                  </a:cubicBezTo>
                  <a:close/>
                  <a:moveTo>
                    <a:pt x="18" y="31"/>
                  </a:moveTo>
                  <a:cubicBezTo>
                    <a:pt x="25" y="31"/>
                    <a:pt x="31" y="25"/>
                    <a:pt x="31" y="18"/>
                  </a:cubicBezTo>
                  <a:cubicBezTo>
                    <a:pt x="31" y="11"/>
                    <a:pt x="25" y="6"/>
                    <a:pt x="18" y="6"/>
                  </a:cubicBezTo>
                  <a:cubicBezTo>
                    <a:pt x="11" y="6"/>
                    <a:pt x="6" y="11"/>
                    <a:pt x="6" y="18"/>
                  </a:cubicBezTo>
                  <a:cubicBezTo>
                    <a:pt x="6" y="25"/>
                    <a:pt x="11" y="31"/>
                    <a:pt x="18" y="31"/>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2" name="iṩ1íḓè"/>
            <p:cNvSpPr/>
            <p:nvPr/>
          </p:nvSpPr>
          <p:spPr bwMode="auto">
            <a:xfrm>
              <a:off x="8523289" y="1801813"/>
              <a:ext cx="112713" cy="114300"/>
            </a:xfrm>
            <a:custGeom>
              <a:avLst/>
              <a:gdLst>
                <a:gd name="T0" fmla="*/ 18 w 37"/>
                <a:gd name="T1" fmla="*/ 0 h 37"/>
                <a:gd name="T2" fmla="*/ 37 w 37"/>
                <a:gd name="T3" fmla="*/ 19 h 37"/>
                <a:gd name="T4" fmla="*/ 18 w 37"/>
                <a:gd name="T5" fmla="*/ 37 h 37"/>
                <a:gd name="T6" fmla="*/ 0 w 37"/>
                <a:gd name="T7" fmla="*/ 19 h 37"/>
                <a:gd name="T8" fmla="*/ 18 w 37"/>
                <a:gd name="T9" fmla="*/ 0 h 37"/>
                <a:gd name="T10" fmla="*/ 18 w 37"/>
                <a:gd name="T11" fmla="*/ 31 h 37"/>
                <a:gd name="T12" fmla="*/ 31 w 37"/>
                <a:gd name="T13" fmla="*/ 19 h 37"/>
                <a:gd name="T14" fmla="*/ 18 w 37"/>
                <a:gd name="T15" fmla="*/ 6 h 37"/>
                <a:gd name="T16" fmla="*/ 6 w 37"/>
                <a:gd name="T17" fmla="*/ 19 h 37"/>
                <a:gd name="T18" fmla="*/ 18 w 37"/>
                <a:gd name="T19" fmla="*/ 3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18" y="0"/>
                  </a:moveTo>
                  <a:cubicBezTo>
                    <a:pt x="29" y="0"/>
                    <a:pt x="37" y="9"/>
                    <a:pt x="37" y="19"/>
                  </a:cubicBezTo>
                  <a:cubicBezTo>
                    <a:pt x="37" y="29"/>
                    <a:pt x="29" y="37"/>
                    <a:pt x="18" y="37"/>
                  </a:cubicBezTo>
                  <a:cubicBezTo>
                    <a:pt x="8" y="37"/>
                    <a:pt x="0" y="29"/>
                    <a:pt x="0" y="19"/>
                  </a:cubicBezTo>
                  <a:cubicBezTo>
                    <a:pt x="0" y="9"/>
                    <a:pt x="8" y="0"/>
                    <a:pt x="18" y="0"/>
                  </a:cubicBezTo>
                  <a:close/>
                  <a:moveTo>
                    <a:pt x="18" y="31"/>
                  </a:moveTo>
                  <a:cubicBezTo>
                    <a:pt x="25" y="31"/>
                    <a:pt x="31" y="26"/>
                    <a:pt x="31" y="19"/>
                  </a:cubicBezTo>
                  <a:cubicBezTo>
                    <a:pt x="31" y="12"/>
                    <a:pt x="25" y="6"/>
                    <a:pt x="18" y="6"/>
                  </a:cubicBezTo>
                  <a:cubicBezTo>
                    <a:pt x="12" y="6"/>
                    <a:pt x="6" y="12"/>
                    <a:pt x="6" y="19"/>
                  </a:cubicBezTo>
                  <a:cubicBezTo>
                    <a:pt x="6" y="26"/>
                    <a:pt x="12" y="31"/>
                    <a:pt x="18" y="31"/>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3" name="îṩļiḋê"/>
            <p:cNvSpPr/>
            <p:nvPr/>
          </p:nvSpPr>
          <p:spPr bwMode="auto">
            <a:xfrm>
              <a:off x="8507414" y="1617663"/>
              <a:ext cx="19050" cy="58738"/>
            </a:xfrm>
            <a:custGeom>
              <a:avLst/>
              <a:gdLst>
                <a:gd name="T0" fmla="*/ 3 w 6"/>
                <a:gd name="T1" fmla="*/ 0 h 19"/>
                <a:gd name="T2" fmla="*/ 6 w 6"/>
                <a:gd name="T3" fmla="*/ 3 h 19"/>
                <a:gd name="T4" fmla="*/ 6 w 6"/>
                <a:gd name="T5" fmla="*/ 16 h 19"/>
                <a:gd name="T6" fmla="*/ 3 w 6"/>
                <a:gd name="T7" fmla="*/ 19 h 19"/>
                <a:gd name="T8" fmla="*/ 0 w 6"/>
                <a:gd name="T9" fmla="*/ 16 h 19"/>
                <a:gd name="T10" fmla="*/ 0 w 6"/>
                <a:gd name="T11" fmla="*/ 3 h 19"/>
                <a:gd name="T12" fmla="*/ 3 w 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6" h="19">
                  <a:moveTo>
                    <a:pt x="3" y="0"/>
                  </a:moveTo>
                  <a:cubicBezTo>
                    <a:pt x="4" y="0"/>
                    <a:pt x="6" y="1"/>
                    <a:pt x="6" y="3"/>
                  </a:cubicBezTo>
                  <a:cubicBezTo>
                    <a:pt x="6" y="16"/>
                    <a:pt x="6" y="16"/>
                    <a:pt x="6" y="16"/>
                  </a:cubicBezTo>
                  <a:cubicBezTo>
                    <a:pt x="6" y="17"/>
                    <a:pt x="4" y="19"/>
                    <a:pt x="3" y="19"/>
                  </a:cubicBezTo>
                  <a:cubicBezTo>
                    <a:pt x="1" y="19"/>
                    <a:pt x="0" y="17"/>
                    <a:pt x="0" y="16"/>
                  </a:cubicBezTo>
                  <a:cubicBezTo>
                    <a:pt x="0" y="3"/>
                    <a:pt x="0" y="3"/>
                    <a:pt x="0" y="3"/>
                  </a:cubicBezTo>
                  <a:cubicBezTo>
                    <a:pt x="0" y="1"/>
                    <a:pt x="1" y="0"/>
                    <a:pt x="3"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4" name="îşlîḋe"/>
            <p:cNvSpPr/>
            <p:nvPr/>
          </p:nvSpPr>
          <p:spPr bwMode="auto">
            <a:xfrm>
              <a:off x="8507414" y="1550988"/>
              <a:ext cx="19050" cy="53975"/>
            </a:xfrm>
            <a:custGeom>
              <a:avLst/>
              <a:gdLst>
                <a:gd name="T0" fmla="*/ 3 w 6"/>
                <a:gd name="T1" fmla="*/ 0 h 18"/>
                <a:gd name="T2" fmla="*/ 6 w 6"/>
                <a:gd name="T3" fmla="*/ 3 h 18"/>
                <a:gd name="T4" fmla="*/ 6 w 6"/>
                <a:gd name="T5" fmla="*/ 16 h 18"/>
                <a:gd name="T6" fmla="*/ 3 w 6"/>
                <a:gd name="T7" fmla="*/ 18 h 18"/>
                <a:gd name="T8" fmla="*/ 0 w 6"/>
                <a:gd name="T9" fmla="*/ 16 h 18"/>
                <a:gd name="T10" fmla="*/ 0 w 6"/>
                <a:gd name="T11" fmla="*/ 3 h 18"/>
                <a:gd name="T12" fmla="*/ 3 w 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 h="18">
                  <a:moveTo>
                    <a:pt x="3" y="0"/>
                  </a:moveTo>
                  <a:cubicBezTo>
                    <a:pt x="4" y="0"/>
                    <a:pt x="6" y="1"/>
                    <a:pt x="6" y="3"/>
                  </a:cubicBezTo>
                  <a:cubicBezTo>
                    <a:pt x="6" y="16"/>
                    <a:pt x="6" y="16"/>
                    <a:pt x="6" y="16"/>
                  </a:cubicBezTo>
                  <a:cubicBezTo>
                    <a:pt x="6" y="17"/>
                    <a:pt x="4" y="18"/>
                    <a:pt x="3" y="18"/>
                  </a:cubicBezTo>
                  <a:cubicBezTo>
                    <a:pt x="1" y="18"/>
                    <a:pt x="0" y="17"/>
                    <a:pt x="0" y="16"/>
                  </a:cubicBezTo>
                  <a:cubicBezTo>
                    <a:pt x="0" y="3"/>
                    <a:pt x="0" y="3"/>
                    <a:pt x="0" y="3"/>
                  </a:cubicBezTo>
                  <a:cubicBezTo>
                    <a:pt x="0" y="1"/>
                    <a:pt x="1" y="0"/>
                    <a:pt x="3"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5" name="ïSļïďê"/>
            <p:cNvSpPr/>
            <p:nvPr/>
          </p:nvSpPr>
          <p:spPr bwMode="auto">
            <a:xfrm>
              <a:off x="8451851" y="1603375"/>
              <a:ext cx="52388" cy="17463"/>
            </a:xfrm>
            <a:custGeom>
              <a:avLst/>
              <a:gdLst>
                <a:gd name="T0" fmla="*/ 3 w 17"/>
                <a:gd name="T1" fmla="*/ 0 h 6"/>
                <a:gd name="T2" fmla="*/ 14 w 17"/>
                <a:gd name="T3" fmla="*/ 0 h 6"/>
                <a:gd name="T4" fmla="*/ 17 w 17"/>
                <a:gd name="T5" fmla="*/ 3 h 6"/>
                <a:gd name="T6" fmla="*/ 14 w 17"/>
                <a:gd name="T7" fmla="*/ 6 h 6"/>
                <a:gd name="T8" fmla="*/ 3 w 17"/>
                <a:gd name="T9" fmla="*/ 6 h 6"/>
                <a:gd name="T10" fmla="*/ 0 w 17"/>
                <a:gd name="T11" fmla="*/ 3 h 6"/>
                <a:gd name="T12" fmla="*/ 3 w 1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3" y="0"/>
                  </a:moveTo>
                  <a:cubicBezTo>
                    <a:pt x="14" y="0"/>
                    <a:pt x="14" y="0"/>
                    <a:pt x="14" y="0"/>
                  </a:cubicBezTo>
                  <a:cubicBezTo>
                    <a:pt x="16" y="0"/>
                    <a:pt x="17" y="2"/>
                    <a:pt x="17" y="3"/>
                  </a:cubicBezTo>
                  <a:cubicBezTo>
                    <a:pt x="17" y="5"/>
                    <a:pt x="16" y="6"/>
                    <a:pt x="14" y="6"/>
                  </a:cubicBezTo>
                  <a:cubicBezTo>
                    <a:pt x="3" y="6"/>
                    <a:pt x="3" y="6"/>
                    <a:pt x="3" y="6"/>
                  </a:cubicBezTo>
                  <a:cubicBezTo>
                    <a:pt x="1" y="6"/>
                    <a:pt x="0" y="5"/>
                    <a:pt x="0" y="3"/>
                  </a:cubicBezTo>
                  <a:cubicBezTo>
                    <a:pt x="0" y="2"/>
                    <a:pt x="1" y="0"/>
                    <a:pt x="3"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6" name="îṡ1iḑê"/>
            <p:cNvSpPr/>
            <p:nvPr/>
          </p:nvSpPr>
          <p:spPr bwMode="auto">
            <a:xfrm>
              <a:off x="8526464" y="1603375"/>
              <a:ext cx="52388" cy="17463"/>
            </a:xfrm>
            <a:custGeom>
              <a:avLst/>
              <a:gdLst>
                <a:gd name="T0" fmla="*/ 3 w 17"/>
                <a:gd name="T1" fmla="*/ 0 h 6"/>
                <a:gd name="T2" fmla="*/ 15 w 17"/>
                <a:gd name="T3" fmla="*/ 0 h 6"/>
                <a:gd name="T4" fmla="*/ 17 w 17"/>
                <a:gd name="T5" fmla="*/ 3 h 6"/>
                <a:gd name="T6" fmla="*/ 15 w 17"/>
                <a:gd name="T7" fmla="*/ 6 h 6"/>
                <a:gd name="T8" fmla="*/ 3 w 17"/>
                <a:gd name="T9" fmla="*/ 6 h 6"/>
                <a:gd name="T10" fmla="*/ 0 w 17"/>
                <a:gd name="T11" fmla="*/ 3 h 6"/>
                <a:gd name="T12" fmla="*/ 3 w 1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3" y="0"/>
                  </a:moveTo>
                  <a:cubicBezTo>
                    <a:pt x="15" y="0"/>
                    <a:pt x="15" y="0"/>
                    <a:pt x="15" y="0"/>
                  </a:cubicBezTo>
                  <a:cubicBezTo>
                    <a:pt x="16" y="0"/>
                    <a:pt x="17" y="2"/>
                    <a:pt x="17" y="3"/>
                  </a:cubicBezTo>
                  <a:cubicBezTo>
                    <a:pt x="17" y="5"/>
                    <a:pt x="16" y="6"/>
                    <a:pt x="15" y="6"/>
                  </a:cubicBezTo>
                  <a:cubicBezTo>
                    <a:pt x="3" y="6"/>
                    <a:pt x="3" y="6"/>
                    <a:pt x="3" y="6"/>
                  </a:cubicBezTo>
                  <a:cubicBezTo>
                    <a:pt x="2" y="6"/>
                    <a:pt x="0" y="5"/>
                    <a:pt x="0" y="3"/>
                  </a:cubicBezTo>
                  <a:cubicBezTo>
                    <a:pt x="0" y="2"/>
                    <a:pt x="2" y="0"/>
                    <a:pt x="3"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7" name="ísľîḓè"/>
            <p:cNvSpPr/>
            <p:nvPr/>
          </p:nvSpPr>
          <p:spPr bwMode="auto">
            <a:xfrm>
              <a:off x="8747126" y="1679575"/>
              <a:ext cx="15875" cy="58738"/>
            </a:xfrm>
            <a:custGeom>
              <a:avLst/>
              <a:gdLst>
                <a:gd name="T0" fmla="*/ 2 w 5"/>
                <a:gd name="T1" fmla="*/ 0 h 19"/>
                <a:gd name="T2" fmla="*/ 5 w 5"/>
                <a:gd name="T3" fmla="*/ 3 h 19"/>
                <a:gd name="T4" fmla="*/ 5 w 5"/>
                <a:gd name="T5" fmla="*/ 16 h 19"/>
                <a:gd name="T6" fmla="*/ 2 w 5"/>
                <a:gd name="T7" fmla="*/ 19 h 19"/>
                <a:gd name="T8" fmla="*/ 0 w 5"/>
                <a:gd name="T9" fmla="*/ 16 h 19"/>
                <a:gd name="T10" fmla="*/ 0 w 5"/>
                <a:gd name="T11" fmla="*/ 3 h 19"/>
                <a:gd name="T12" fmla="*/ 2 w 5"/>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5" h="19">
                  <a:moveTo>
                    <a:pt x="2" y="0"/>
                  </a:moveTo>
                  <a:cubicBezTo>
                    <a:pt x="4" y="0"/>
                    <a:pt x="5" y="2"/>
                    <a:pt x="5" y="3"/>
                  </a:cubicBezTo>
                  <a:cubicBezTo>
                    <a:pt x="5" y="16"/>
                    <a:pt x="5" y="16"/>
                    <a:pt x="5" y="16"/>
                  </a:cubicBezTo>
                  <a:cubicBezTo>
                    <a:pt x="5" y="18"/>
                    <a:pt x="4" y="19"/>
                    <a:pt x="2" y="19"/>
                  </a:cubicBezTo>
                  <a:cubicBezTo>
                    <a:pt x="1" y="19"/>
                    <a:pt x="0" y="18"/>
                    <a:pt x="0" y="16"/>
                  </a:cubicBezTo>
                  <a:cubicBezTo>
                    <a:pt x="0" y="3"/>
                    <a:pt x="0" y="3"/>
                    <a:pt x="0" y="3"/>
                  </a:cubicBezTo>
                  <a:cubicBezTo>
                    <a:pt x="0" y="2"/>
                    <a:pt x="1" y="0"/>
                    <a:pt x="2"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8" name="iSľiďè"/>
            <p:cNvSpPr/>
            <p:nvPr/>
          </p:nvSpPr>
          <p:spPr bwMode="auto">
            <a:xfrm>
              <a:off x="8747126" y="1611313"/>
              <a:ext cx="15875" cy="58738"/>
            </a:xfrm>
            <a:custGeom>
              <a:avLst/>
              <a:gdLst>
                <a:gd name="T0" fmla="*/ 2 w 5"/>
                <a:gd name="T1" fmla="*/ 0 h 19"/>
                <a:gd name="T2" fmla="*/ 5 w 5"/>
                <a:gd name="T3" fmla="*/ 3 h 19"/>
                <a:gd name="T4" fmla="*/ 5 w 5"/>
                <a:gd name="T5" fmla="*/ 16 h 19"/>
                <a:gd name="T6" fmla="*/ 2 w 5"/>
                <a:gd name="T7" fmla="*/ 19 h 19"/>
                <a:gd name="T8" fmla="*/ 0 w 5"/>
                <a:gd name="T9" fmla="*/ 16 h 19"/>
                <a:gd name="T10" fmla="*/ 0 w 5"/>
                <a:gd name="T11" fmla="*/ 3 h 19"/>
                <a:gd name="T12" fmla="*/ 2 w 5"/>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5" h="19">
                  <a:moveTo>
                    <a:pt x="2" y="0"/>
                  </a:moveTo>
                  <a:cubicBezTo>
                    <a:pt x="4" y="0"/>
                    <a:pt x="5" y="2"/>
                    <a:pt x="5" y="3"/>
                  </a:cubicBezTo>
                  <a:cubicBezTo>
                    <a:pt x="5" y="16"/>
                    <a:pt x="5" y="16"/>
                    <a:pt x="5" y="16"/>
                  </a:cubicBezTo>
                  <a:cubicBezTo>
                    <a:pt x="5" y="17"/>
                    <a:pt x="4" y="19"/>
                    <a:pt x="2" y="19"/>
                  </a:cubicBezTo>
                  <a:cubicBezTo>
                    <a:pt x="1" y="19"/>
                    <a:pt x="0" y="17"/>
                    <a:pt x="0" y="16"/>
                  </a:cubicBezTo>
                  <a:cubicBezTo>
                    <a:pt x="0" y="3"/>
                    <a:pt x="0" y="3"/>
                    <a:pt x="0" y="3"/>
                  </a:cubicBezTo>
                  <a:cubicBezTo>
                    <a:pt x="0" y="2"/>
                    <a:pt x="1" y="0"/>
                    <a:pt x="2"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9" name="îSḷiḑé"/>
            <p:cNvSpPr/>
            <p:nvPr/>
          </p:nvSpPr>
          <p:spPr bwMode="auto">
            <a:xfrm>
              <a:off x="8691564" y="1666875"/>
              <a:ext cx="52388" cy="15875"/>
            </a:xfrm>
            <a:custGeom>
              <a:avLst/>
              <a:gdLst>
                <a:gd name="T0" fmla="*/ 3 w 17"/>
                <a:gd name="T1" fmla="*/ 0 h 5"/>
                <a:gd name="T2" fmla="*/ 14 w 17"/>
                <a:gd name="T3" fmla="*/ 0 h 5"/>
                <a:gd name="T4" fmla="*/ 17 w 17"/>
                <a:gd name="T5" fmla="*/ 3 h 5"/>
                <a:gd name="T6" fmla="*/ 14 w 17"/>
                <a:gd name="T7" fmla="*/ 5 h 5"/>
                <a:gd name="T8" fmla="*/ 3 w 17"/>
                <a:gd name="T9" fmla="*/ 5 h 5"/>
                <a:gd name="T10" fmla="*/ 0 w 17"/>
                <a:gd name="T11" fmla="*/ 3 h 5"/>
                <a:gd name="T12" fmla="*/ 3 w 1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7" h="5">
                  <a:moveTo>
                    <a:pt x="3" y="0"/>
                  </a:moveTo>
                  <a:cubicBezTo>
                    <a:pt x="14" y="0"/>
                    <a:pt x="14" y="0"/>
                    <a:pt x="14" y="0"/>
                  </a:cubicBezTo>
                  <a:cubicBezTo>
                    <a:pt x="16" y="0"/>
                    <a:pt x="17" y="1"/>
                    <a:pt x="17" y="3"/>
                  </a:cubicBezTo>
                  <a:cubicBezTo>
                    <a:pt x="17" y="4"/>
                    <a:pt x="16" y="5"/>
                    <a:pt x="14" y="5"/>
                  </a:cubicBezTo>
                  <a:cubicBezTo>
                    <a:pt x="3" y="5"/>
                    <a:pt x="3" y="5"/>
                    <a:pt x="3" y="5"/>
                  </a:cubicBezTo>
                  <a:cubicBezTo>
                    <a:pt x="1" y="5"/>
                    <a:pt x="0" y="4"/>
                    <a:pt x="0" y="3"/>
                  </a:cubicBezTo>
                  <a:cubicBezTo>
                    <a:pt x="0" y="1"/>
                    <a:pt x="1" y="0"/>
                    <a:pt x="3"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0" name="îSḻiḑé"/>
            <p:cNvSpPr/>
            <p:nvPr/>
          </p:nvSpPr>
          <p:spPr bwMode="auto">
            <a:xfrm>
              <a:off x="8766176" y="1666875"/>
              <a:ext cx="52388" cy="15875"/>
            </a:xfrm>
            <a:custGeom>
              <a:avLst/>
              <a:gdLst>
                <a:gd name="T0" fmla="*/ 3 w 17"/>
                <a:gd name="T1" fmla="*/ 0 h 5"/>
                <a:gd name="T2" fmla="*/ 14 w 17"/>
                <a:gd name="T3" fmla="*/ 0 h 5"/>
                <a:gd name="T4" fmla="*/ 17 w 17"/>
                <a:gd name="T5" fmla="*/ 3 h 5"/>
                <a:gd name="T6" fmla="*/ 14 w 17"/>
                <a:gd name="T7" fmla="*/ 5 h 5"/>
                <a:gd name="T8" fmla="*/ 3 w 17"/>
                <a:gd name="T9" fmla="*/ 5 h 5"/>
                <a:gd name="T10" fmla="*/ 0 w 17"/>
                <a:gd name="T11" fmla="*/ 3 h 5"/>
                <a:gd name="T12" fmla="*/ 3 w 1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7" h="5">
                  <a:moveTo>
                    <a:pt x="3" y="0"/>
                  </a:moveTo>
                  <a:cubicBezTo>
                    <a:pt x="14" y="0"/>
                    <a:pt x="14" y="0"/>
                    <a:pt x="14" y="0"/>
                  </a:cubicBezTo>
                  <a:cubicBezTo>
                    <a:pt x="16" y="0"/>
                    <a:pt x="17" y="1"/>
                    <a:pt x="17" y="3"/>
                  </a:cubicBezTo>
                  <a:cubicBezTo>
                    <a:pt x="17" y="4"/>
                    <a:pt x="16" y="5"/>
                    <a:pt x="14" y="5"/>
                  </a:cubicBezTo>
                  <a:cubicBezTo>
                    <a:pt x="3" y="5"/>
                    <a:pt x="3" y="5"/>
                    <a:pt x="3" y="5"/>
                  </a:cubicBezTo>
                  <a:cubicBezTo>
                    <a:pt x="1" y="5"/>
                    <a:pt x="0" y="4"/>
                    <a:pt x="0" y="3"/>
                  </a:cubicBezTo>
                  <a:cubicBezTo>
                    <a:pt x="0" y="1"/>
                    <a:pt x="1" y="0"/>
                    <a:pt x="3"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1" name="ïśļiďè"/>
            <p:cNvSpPr/>
            <p:nvPr/>
          </p:nvSpPr>
          <p:spPr bwMode="auto">
            <a:xfrm>
              <a:off x="3402014" y="1739900"/>
              <a:ext cx="111125" cy="111125"/>
            </a:xfrm>
            <a:custGeom>
              <a:avLst/>
              <a:gdLst>
                <a:gd name="T0" fmla="*/ 36 w 36"/>
                <a:gd name="T1" fmla="*/ 18 h 36"/>
                <a:gd name="T2" fmla="*/ 18 w 36"/>
                <a:gd name="T3" fmla="*/ 36 h 36"/>
                <a:gd name="T4" fmla="*/ 0 w 36"/>
                <a:gd name="T5" fmla="*/ 18 h 36"/>
                <a:gd name="T6" fmla="*/ 18 w 36"/>
                <a:gd name="T7" fmla="*/ 0 h 36"/>
                <a:gd name="T8" fmla="*/ 36 w 36"/>
                <a:gd name="T9" fmla="*/ 18 h 36"/>
                <a:gd name="T10" fmla="*/ 31 w 36"/>
                <a:gd name="T11" fmla="*/ 18 h 36"/>
                <a:gd name="T12" fmla="*/ 18 w 36"/>
                <a:gd name="T13" fmla="*/ 6 h 36"/>
                <a:gd name="T14" fmla="*/ 5 w 36"/>
                <a:gd name="T15" fmla="*/ 18 h 36"/>
                <a:gd name="T16" fmla="*/ 18 w 36"/>
                <a:gd name="T17" fmla="*/ 31 h 36"/>
                <a:gd name="T18" fmla="*/ 31 w 36"/>
                <a:gd name="T19"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6" y="18"/>
                  </a:moveTo>
                  <a:cubicBezTo>
                    <a:pt x="36" y="28"/>
                    <a:pt x="28" y="36"/>
                    <a:pt x="18" y="36"/>
                  </a:cubicBezTo>
                  <a:cubicBezTo>
                    <a:pt x="8" y="36"/>
                    <a:pt x="0" y="28"/>
                    <a:pt x="0" y="18"/>
                  </a:cubicBezTo>
                  <a:cubicBezTo>
                    <a:pt x="0" y="8"/>
                    <a:pt x="8" y="0"/>
                    <a:pt x="18" y="0"/>
                  </a:cubicBezTo>
                  <a:cubicBezTo>
                    <a:pt x="28" y="0"/>
                    <a:pt x="36" y="8"/>
                    <a:pt x="36" y="18"/>
                  </a:cubicBezTo>
                  <a:close/>
                  <a:moveTo>
                    <a:pt x="31" y="18"/>
                  </a:moveTo>
                  <a:cubicBezTo>
                    <a:pt x="31" y="11"/>
                    <a:pt x="25" y="6"/>
                    <a:pt x="18" y="6"/>
                  </a:cubicBezTo>
                  <a:cubicBezTo>
                    <a:pt x="11" y="6"/>
                    <a:pt x="5" y="11"/>
                    <a:pt x="5" y="18"/>
                  </a:cubicBezTo>
                  <a:cubicBezTo>
                    <a:pt x="5" y="25"/>
                    <a:pt x="11" y="31"/>
                    <a:pt x="18" y="31"/>
                  </a:cubicBezTo>
                  <a:cubicBezTo>
                    <a:pt x="25" y="31"/>
                    <a:pt x="31" y="25"/>
                    <a:pt x="31" y="18"/>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2" name="íṥḻîďe"/>
            <p:cNvSpPr/>
            <p:nvPr/>
          </p:nvSpPr>
          <p:spPr bwMode="auto">
            <a:xfrm>
              <a:off x="3629026" y="1663700"/>
              <a:ext cx="114300" cy="114300"/>
            </a:xfrm>
            <a:custGeom>
              <a:avLst/>
              <a:gdLst>
                <a:gd name="T0" fmla="*/ 37 w 37"/>
                <a:gd name="T1" fmla="*/ 18 h 37"/>
                <a:gd name="T2" fmla="*/ 19 w 37"/>
                <a:gd name="T3" fmla="*/ 37 h 37"/>
                <a:gd name="T4" fmla="*/ 0 w 37"/>
                <a:gd name="T5" fmla="*/ 18 h 37"/>
                <a:gd name="T6" fmla="*/ 19 w 37"/>
                <a:gd name="T7" fmla="*/ 0 h 37"/>
                <a:gd name="T8" fmla="*/ 37 w 37"/>
                <a:gd name="T9" fmla="*/ 18 h 37"/>
                <a:gd name="T10" fmla="*/ 31 w 37"/>
                <a:gd name="T11" fmla="*/ 18 h 37"/>
                <a:gd name="T12" fmla="*/ 19 w 37"/>
                <a:gd name="T13" fmla="*/ 6 h 37"/>
                <a:gd name="T14" fmla="*/ 6 w 37"/>
                <a:gd name="T15" fmla="*/ 18 h 37"/>
                <a:gd name="T16" fmla="*/ 19 w 37"/>
                <a:gd name="T17" fmla="*/ 31 h 37"/>
                <a:gd name="T18" fmla="*/ 31 w 37"/>
                <a:gd name="T19"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37" y="18"/>
                  </a:moveTo>
                  <a:cubicBezTo>
                    <a:pt x="37" y="29"/>
                    <a:pt x="29" y="37"/>
                    <a:pt x="19" y="37"/>
                  </a:cubicBezTo>
                  <a:cubicBezTo>
                    <a:pt x="9" y="37"/>
                    <a:pt x="0" y="29"/>
                    <a:pt x="0" y="18"/>
                  </a:cubicBezTo>
                  <a:cubicBezTo>
                    <a:pt x="0" y="8"/>
                    <a:pt x="9" y="0"/>
                    <a:pt x="19" y="0"/>
                  </a:cubicBezTo>
                  <a:cubicBezTo>
                    <a:pt x="29" y="0"/>
                    <a:pt x="37" y="8"/>
                    <a:pt x="37" y="18"/>
                  </a:cubicBezTo>
                  <a:close/>
                  <a:moveTo>
                    <a:pt x="31" y="18"/>
                  </a:moveTo>
                  <a:cubicBezTo>
                    <a:pt x="31" y="12"/>
                    <a:pt x="26" y="6"/>
                    <a:pt x="19" y="6"/>
                  </a:cubicBezTo>
                  <a:cubicBezTo>
                    <a:pt x="12" y="6"/>
                    <a:pt x="6" y="12"/>
                    <a:pt x="6" y="18"/>
                  </a:cubicBezTo>
                  <a:cubicBezTo>
                    <a:pt x="6" y="25"/>
                    <a:pt x="12" y="31"/>
                    <a:pt x="19" y="31"/>
                  </a:cubicBezTo>
                  <a:cubicBezTo>
                    <a:pt x="26" y="31"/>
                    <a:pt x="31" y="25"/>
                    <a:pt x="31" y="18"/>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3" name="îşlïḑe"/>
            <p:cNvSpPr/>
            <p:nvPr/>
          </p:nvSpPr>
          <p:spPr bwMode="auto">
            <a:xfrm>
              <a:off x="3740151" y="1479550"/>
              <a:ext cx="17463" cy="55563"/>
            </a:xfrm>
            <a:custGeom>
              <a:avLst/>
              <a:gdLst>
                <a:gd name="T0" fmla="*/ 3 w 6"/>
                <a:gd name="T1" fmla="*/ 0 h 18"/>
                <a:gd name="T2" fmla="*/ 0 w 6"/>
                <a:gd name="T3" fmla="*/ 3 h 18"/>
                <a:gd name="T4" fmla="*/ 0 w 6"/>
                <a:gd name="T5" fmla="*/ 15 h 18"/>
                <a:gd name="T6" fmla="*/ 3 w 6"/>
                <a:gd name="T7" fmla="*/ 18 h 18"/>
                <a:gd name="T8" fmla="*/ 6 w 6"/>
                <a:gd name="T9" fmla="*/ 15 h 18"/>
                <a:gd name="T10" fmla="*/ 6 w 6"/>
                <a:gd name="T11" fmla="*/ 3 h 18"/>
                <a:gd name="T12" fmla="*/ 3 w 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 h="18">
                  <a:moveTo>
                    <a:pt x="3" y="0"/>
                  </a:moveTo>
                  <a:cubicBezTo>
                    <a:pt x="2" y="0"/>
                    <a:pt x="0" y="1"/>
                    <a:pt x="0" y="3"/>
                  </a:cubicBezTo>
                  <a:cubicBezTo>
                    <a:pt x="0" y="15"/>
                    <a:pt x="0" y="15"/>
                    <a:pt x="0" y="15"/>
                  </a:cubicBezTo>
                  <a:cubicBezTo>
                    <a:pt x="0" y="17"/>
                    <a:pt x="2" y="18"/>
                    <a:pt x="3" y="18"/>
                  </a:cubicBezTo>
                  <a:cubicBezTo>
                    <a:pt x="5" y="18"/>
                    <a:pt x="6" y="17"/>
                    <a:pt x="6" y="15"/>
                  </a:cubicBezTo>
                  <a:cubicBezTo>
                    <a:pt x="6" y="3"/>
                    <a:pt x="6" y="3"/>
                    <a:pt x="6" y="3"/>
                  </a:cubicBezTo>
                  <a:cubicBezTo>
                    <a:pt x="6" y="1"/>
                    <a:pt x="5" y="0"/>
                    <a:pt x="3"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4" name="îṥ1idê"/>
            <p:cNvSpPr/>
            <p:nvPr/>
          </p:nvSpPr>
          <p:spPr bwMode="auto">
            <a:xfrm>
              <a:off x="3740151" y="1412875"/>
              <a:ext cx="17463" cy="53975"/>
            </a:xfrm>
            <a:custGeom>
              <a:avLst/>
              <a:gdLst>
                <a:gd name="T0" fmla="*/ 3 w 6"/>
                <a:gd name="T1" fmla="*/ 0 h 18"/>
                <a:gd name="T2" fmla="*/ 0 w 6"/>
                <a:gd name="T3" fmla="*/ 3 h 18"/>
                <a:gd name="T4" fmla="*/ 0 w 6"/>
                <a:gd name="T5" fmla="*/ 15 h 18"/>
                <a:gd name="T6" fmla="*/ 3 w 6"/>
                <a:gd name="T7" fmla="*/ 18 h 18"/>
                <a:gd name="T8" fmla="*/ 6 w 6"/>
                <a:gd name="T9" fmla="*/ 15 h 18"/>
                <a:gd name="T10" fmla="*/ 6 w 6"/>
                <a:gd name="T11" fmla="*/ 3 h 18"/>
                <a:gd name="T12" fmla="*/ 3 w 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 h="18">
                  <a:moveTo>
                    <a:pt x="3" y="0"/>
                  </a:moveTo>
                  <a:cubicBezTo>
                    <a:pt x="2" y="0"/>
                    <a:pt x="0" y="1"/>
                    <a:pt x="0" y="3"/>
                  </a:cubicBezTo>
                  <a:cubicBezTo>
                    <a:pt x="0" y="15"/>
                    <a:pt x="0" y="15"/>
                    <a:pt x="0" y="15"/>
                  </a:cubicBezTo>
                  <a:cubicBezTo>
                    <a:pt x="0" y="17"/>
                    <a:pt x="2" y="18"/>
                    <a:pt x="3" y="18"/>
                  </a:cubicBezTo>
                  <a:cubicBezTo>
                    <a:pt x="5" y="18"/>
                    <a:pt x="6" y="17"/>
                    <a:pt x="6" y="15"/>
                  </a:cubicBezTo>
                  <a:cubicBezTo>
                    <a:pt x="6" y="3"/>
                    <a:pt x="6" y="3"/>
                    <a:pt x="6" y="3"/>
                  </a:cubicBezTo>
                  <a:cubicBezTo>
                    <a:pt x="6" y="1"/>
                    <a:pt x="5" y="0"/>
                    <a:pt x="3"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5" name="iśḷîḍé"/>
            <p:cNvSpPr/>
            <p:nvPr/>
          </p:nvSpPr>
          <p:spPr bwMode="auto">
            <a:xfrm>
              <a:off x="3760789" y="1465263"/>
              <a:ext cx="52388" cy="17463"/>
            </a:xfrm>
            <a:custGeom>
              <a:avLst/>
              <a:gdLst>
                <a:gd name="T0" fmla="*/ 14 w 17"/>
                <a:gd name="T1" fmla="*/ 0 h 6"/>
                <a:gd name="T2" fmla="*/ 3 w 17"/>
                <a:gd name="T3" fmla="*/ 0 h 6"/>
                <a:gd name="T4" fmla="*/ 0 w 17"/>
                <a:gd name="T5" fmla="*/ 3 h 6"/>
                <a:gd name="T6" fmla="*/ 3 w 17"/>
                <a:gd name="T7" fmla="*/ 6 h 6"/>
                <a:gd name="T8" fmla="*/ 14 w 17"/>
                <a:gd name="T9" fmla="*/ 6 h 6"/>
                <a:gd name="T10" fmla="*/ 17 w 17"/>
                <a:gd name="T11" fmla="*/ 3 h 6"/>
                <a:gd name="T12" fmla="*/ 14 w 1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14" y="0"/>
                  </a:moveTo>
                  <a:cubicBezTo>
                    <a:pt x="3" y="0"/>
                    <a:pt x="3" y="0"/>
                    <a:pt x="3" y="0"/>
                  </a:cubicBezTo>
                  <a:cubicBezTo>
                    <a:pt x="1" y="0"/>
                    <a:pt x="0" y="1"/>
                    <a:pt x="0" y="3"/>
                  </a:cubicBezTo>
                  <a:cubicBezTo>
                    <a:pt x="0" y="5"/>
                    <a:pt x="1" y="6"/>
                    <a:pt x="3" y="6"/>
                  </a:cubicBezTo>
                  <a:cubicBezTo>
                    <a:pt x="14" y="6"/>
                    <a:pt x="14" y="6"/>
                    <a:pt x="14" y="6"/>
                  </a:cubicBezTo>
                  <a:cubicBezTo>
                    <a:pt x="16" y="6"/>
                    <a:pt x="17" y="5"/>
                    <a:pt x="17" y="3"/>
                  </a:cubicBezTo>
                  <a:cubicBezTo>
                    <a:pt x="17" y="1"/>
                    <a:pt x="16" y="0"/>
                    <a:pt x="14"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6" name="i$ļîḓè"/>
            <p:cNvSpPr/>
            <p:nvPr/>
          </p:nvSpPr>
          <p:spPr bwMode="auto">
            <a:xfrm>
              <a:off x="3687764" y="1465263"/>
              <a:ext cx="52388" cy="17463"/>
            </a:xfrm>
            <a:custGeom>
              <a:avLst/>
              <a:gdLst>
                <a:gd name="T0" fmla="*/ 14 w 17"/>
                <a:gd name="T1" fmla="*/ 0 h 6"/>
                <a:gd name="T2" fmla="*/ 3 w 17"/>
                <a:gd name="T3" fmla="*/ 0 h 6"/>
                <a:gd name="T4" fmla="*/ 0 w 17"/>
                <a:gd name="T5" fmla="*/ 3 h 6"/>
                <a:gd name="T6" fmla="*/ 3 w 17"/>
                <a:gd name="T7" fmla="*/ 6 h 6"/>
                <a:gd name="T8" fmla="*/ 14 w 17"/>
                <a:gd name="T9" fmla="*/ 6 h 6"/>
                <a:gd name="T10" fmla="*/ 17 w 17"/>
                <a:gd name="T11" fmla="*/ 3 h 6"/>
                <a:gd name="T12" fmla="*/ 14 w 1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14" y="0"/>
                  </a:moveTo>
                  <a:cubicBezTo>
                    <a:pt x="3" y="0"/>
                    <a:pt x="3" y="0"/>
                    <a:pt x="3" y="0"/>
                  </a:cubicBezTo>
                  <a:cubicBezTo>
                    <a:pt x="1" y="0"/>
                    <a:pt x="0" y="1"/>
                    <a:pt x="0" y="3"/>
                  </a:cubicBezTo>
                  <a:cubicBezTo>
                    <a:pt x="0" y="5"/>
                    <a:pt x="1" y="6"/>
                    <a:pt x="3" y="6"/>
                  </a:cubicBezTo>
                  <a:cubicBezTo>
                    <a:pt x="14" y="6"/>
                    <a:pt x="14" y="6"/>
                    <a:pt x="14" y="6"/>
                  </a:cubicBezTo>
                  <a:cubicBezTo>
                    <a:pt x="16" y="6"/>
                    <a:pt x="17" y="5"/>
                    <a:pt x="17" y="3"/>
                  </a:cubicBezTo>
                  <a:cubicBezTo>
                    <a:pt x="17" y="1"/>
                    <a:pt x="16" y="0"/>
                    <a:pt x="14"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7" name="îşliḓè"/>
            <p:cNvSpPr/>
            <p:nvPr/>
          </p:nvSpPr>
          <p:spPr bwMode="auto">
            <a:xfrm>
              <a:off x="3503614" y="1541463"/>
              <a:ext cx="17463" cy="58738"/>
            </a:xfrm>
            <a:custGeom>
              <a:avLst/>
              <a:gdLst>
                <a:gd name="T0" fmla="*/ 3 w 6"/>
                <a:gd name="T1" fmla="*/ 0 h 19"/>
                <a:gd name="T2" fmla="*/ 0 w 6"/>
                <a:gd name="T3" fmla="*/ 3 h 19"/>
                <a:gd name="T4" fmla="*/ 0 w 6"/>
                <a:gd name="T5" fmla="*/ 16 h 19"/>
                <a:gd name="T6" fmla="*/ 3 w 6"/>
                <a:gd name="T7" fmla="*/ 19 h 19"/>
                <a:gd name="T8" fmla="*/ 6 w 6"/>
                <a:gd name="T9" fmla="*/ 16 h 19"/>
                <a:gd name="T10" fmla="*/ 6 w 6"/>
                <a:gd name="T11" fmla="*/ 3 h 19"/>
                <a:gd name="T12" fmla="*/ 3 w 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6" h="19">
                  <a:moveTo>
                    <a:pt x="3" y="0"/>
                  </a:moveTo>
                  <a:cubicBezTo>
                    <a:pt x="1" y="0"/>
                    <a:pt x="0" y="1"/>
                    <a:pt x="0" y="3"/>
                  </a:cubicBezTo>
                  <a:cubicBezTo>
                    <a:pt x="0" y="16"/>
                    <a:pt x="0" y="16"/>
                    <a:pt x="0" y="16"/>
                  </a:cubicBezTo>
                  <a:cubicBezTo>
                    <a:pt x="0" y="17"/>
                    <a:pt x="1" y="19"/>
                    <a:pt x="3" y="19"/>
                  </a:cubicBezTo>
                  <a:cubicBezTo>
                    <a:pt x="4" y="19"/>
                    <a:pt x="6" y="17"/>
                    <a:pt x="6" y="16"/>
                  </a:cubicBezTo>
                  <a:cubicBezTo>
                    <a:pt x="6" y="3"/>
                    <a:pt x="6" y="3"/>
                    <a:pt x="6" y="3"/>
                  </a:cubicBezTo>
                  <a:cubicBezTo>
                    <a:pt x="6" y="1"/>
                    <a:pt x="4" y="0"/>
                    <a:pt x="3"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8" name="îşlïḓé"/>
            <p:cNvSpPr/>
            <p:nvPr/>
          </p:nvSpPr>
          <p:spPr bwMode="auto">
            <a:xfrm>
              <a:off x="3503614" y="1473200"/>
              <a:ext cx="17463" cy="55563"/>
            </a:xfrm>
            <a:custGeom>
              <a:avLst/>
              <a:gdLst>
                <a:gd name="T0" fmla="*/ 3 w 6"/>
                <a:gd name="T1" fmla="*/ 0 h 18"/>
                <a:gd name="T2" fmla="*/ 0 w 6"/>
                <a:gd name="T3" fmla="*/ 3 h 18"/>
                <a:gd name="T4" fmla="*/ 0 w 6"/>
                <a:gd name="T5" fmla="*/ 16 h 18"/>
                <a:gd name="T6" fmla="*/ 3 w 6"/>
                <a:gd name="T7" fmla="*/ 18 h 18"/>
                <a:gd name="T8" fmla="*/ 6 w 6"/>
                <a:gd name="T9" fmla="*/ 16 h 18"/>
                <a:gd name="T10" fmla="*/ 6 w 6"/>
                <a:gd name="T11" fmla="*/ 3 h 18"/>
                <a:gd name="T12" fmla="*/ 3 w 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 h="18">
                  <a:moveTo>
                    <a:pt x="3" y="0"/>
                  </a:moveTo>
                  <a:cubicBezTo>
                    <a:pt x="1" y="0"/>
                    <a:pt x="0" y="1"/>
                    <a:pt x="0" y="3"/>
                  </a:cubicBezTo>
                  <a:cubicBezTo>
                    <a:pt x="0" y="16"/>
                    <a:pt x="0" y="16"/>
                    <a:pt x="0" y="16"/>
                  </a:cubicBezTo>
                  <a:cubicBezTo>
                    <a:pt x="0" y="17"/>
                    <a:pt x="1" y="18"/>
                    <a:pt x="3" y="18"/>
                  </a:cubicBezTo>
                  <a:cubicBezTo>
                    <a:pt x="4" y="18"/>
                    <a:pt x="6" y="17"/>
                    <a:pt x="6" y="16"/>
                  </a:cubicBezTo>
                  <a:cubicBezTo>
                    <a:pt x="6" y="3"/>
                    <a:pt x="6" y="3"/>
                    <a:pt x="6" y="3"/>
                  </a:cubicBezTo>
                  <a:cubicBezTo>
                    <a:pt x="6" y="1"/>
                    <a:pt x="4" y="0"/>
                    <a:pt x="3"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9" name="íŝļïḍê"/>
            <p:cNvSpPr/>
            <p:nvPr/>
          </p:nvSpPr>
          <p:spPr bwMode="auto">
            <a:xfrm>
              <a:off x="3521076" y="1525588"/>
              <a:ext cx="52388" cy="19050"/>
            </a:xfrm>
            <a:custGeom>
              <a:avLst/>
              <a:gdLst>
                <a:gd name="T0" fmla="*/ 15 w 17"/>
                <a:gd name="T1" fmla="*/ 0 h 6"/>
                <a:gd name="T2" fmla="*/ 3 w 17"/>
                <a:gd name="T3" fmla="*/ 0 h 6"/>
                <a:gd name="T4" fmla="*/ 0 w 17"/>
                <a:gd name="T5" fmla="*/ 3 h 6"/>
                <a:gd name="T6" fmla="*/ 3 w 17"/>
                <a:gd name="T7" fmla="*/ 6 h 6"/>
                <a:gd name="T8" fmla="*/ 15 w 17"/>
                <a:gd name="T9" fmla="*/ 6 h 6"/>
                <a:gd name="T10" fmla="*/ 17 w 17"/>
                <a:gd name="T11" fmla="*/ 3 h 6"/>
                <a:gd name="T12" fmla="*/ 15 w 1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15" y="0"/>
                  </a:moveTo>
                  <a:cubicBezTo>
                    <a:pt x="3" y="0"/>
                    <a:pt x="3" y="0"/>
                    <a:pt x="3" y="0"/>
                  </a:cubicBezTo>
                  <a:cubicBezTo>
                    <a:pt x="2" y="0"/>
                    <a:pt x="0" y="2"/>
                    <a:pt x="0" y="3"/>
                  </a:cubicBezTo>
                  <a:cubicBezTo>
                    <a:pt x="0" y="5"/>
                    <a:pt x="2" y="6"/>
                    <a:pt x="3" y="6"/>
                  </a:cubicBezTo>
                  <a:cubicBezTo>
                    <a:pt x="15" y="6"/>
                    <a:pt x="15" y="6"/>
                    <a:pt x="15" y="6"/>
                  </a:cubicBezTo>
                  <a:cubicBezTo>
                    <a:pt x="16" y="6"/>
                    <a:pt x="17" y="5"/>
                    <a:pt x="17" y="3"/>
                  </a:cubicBezTo>
                  <a:cubicBezTo>
                    <a:pt x="17" y="2"/>
                    <a:pt x="16" y="0"/>
                    <a:pt x="15"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0" name="îṧlîdé"/>
            <p:cNvSpPr/>
            <p:nvPr/>
          </p:nvSpPr>
          <p:spPr bwMode="auto">
            <a:xfrm>
              <a:off x="3448051" y="1525588"/>
              <a:ext cx="52388" cy="19050"/>
            </a:xfrm>
            <a:custGeom>
              <a:avLst/>
              <a:gdLst>
                <a:gd name="T0" fmla="*/ 14 w 17"/>
                <a:gd name="T1" fmla="*/ 0 h 6"/>
                <a:gd name="T2" fmla="*/ 3 w 17"/>
                <a:gd name="T3" fmla="*/ 0 h 6"/>
                <a:gd name="T4" fmla="*/ 0 w 17"/>
                <a:gd name="T5" fmla="*/ 3 h 6"/>
                <a:gd name="T6" fmla="*/ 3 w 17"/>
                <a:gd name="T7" fmla="*/ 6 h 6"/>
                <a:gd name="T8" fmla="*/ 14 w 17"/>
                <a:gd name="T9" fmla="*/ 6 h 6"/>
                <a:gd name="T10" fmla="*/ 17 w 17"/>
                <a:gd name="T11" fmla="*/ 3 h 6"/>
                <a:gd name="T12" fmla="*/ 14 w 1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14" y="0"/>
                  </a:moveTo>
                  <a:cubicBezTo>
                    <a:pt x="3" y="0"/>
                    <a:pt x="3" y="0"/>
                    <a:pt x="3" y="0"/>
                  </a:cubicBezTo>
                  <a:cubicBezTo>
                    <a:pt x="1" y="0"/>
                    <a:pt x="0" y="2"/>
                    <a:pt x="0" y="3"/>
                  </a:cubicBezTo>
                  <a:cubicBezTo>
                    <a:pt x="0" y="5"/>
                    <a:pt x="1" y="6"/>
                    <a:pt x="3" y="6"/>
                  </a:cubicBezTo>
                  <a:cubicBezTo>
                    <a:pt x="14" y="6"/>
                    <a:pt x="14" y="6"/>
                    <a:pt x="14" y="6"/>
                  </a:cubicBezTo>
                  <a:cubicBezTo>
                    <a:pt x="16" y="6"/>
                    <a:pt x="17" y="5"/>
                    <a:pt x="17" y="3"/>
                  </a:cubicBezTo>
                  <a:cubicBezTo>
                    <a:pt x="17" y="2"/>
                    <a:pt x="16" y="0"/>
                    <a:pt x="14"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1" name="îṧ1íḓé"/>
            <p:cNvSpPr/>
            <p:nvPr/>
          </p:nvSpPr>
          <p:spPr bwMode="auto">
            <a:xfrm>
              <a:off x="4519614" y="5267325"/>
              <a:ext cx="125413" cy="138113"/>
            </a:xfrm>
            <a:custGeom>
              <a:avLst/>
              <a:gdLst>
                <a:gd name="T0" fmla="*/ 13 w 79"/>
                <a:gd name="T1" fmla="*/ 0 h 87"/>
                <a:gd name="T2" fmla="*/ 0 w 79"/>
                <a:gd name="T3" fmla="*/ 81 h 87"/>
                <a:gd name="T4" fmla="*/ 62 w 79"/>
                <a:gd name="T5" fmla="*/ 87 h 87"/>
                <a:gd name="T6" fmla="*/ 79 w 79"/>
                <a:gd name="T7" fmla="*/ 6 h 87"/>
                <a:gd name="T8" fmla="*/ 13 w 79"/>
                <a:gd name="T9" fmla="*/ 0 h 87"/>
              </a:gdLst>
              <a:ahLst/>
              <a:cxnLst>
                <a:cxn ang="0">
                  <a:pos x="T0" y="T1"/>
                </a:cxn>
                <a:cxn ang="0">
                  <a:pos x="T2" y="T3"/>
                </a:cxn>
                <a:cxn ang="0">
                  <a:pos x="T4" y="T5"/>
                </a:cxn>
                <a:cxn ang="0">
                  <a:pos x="T6" y="T7"/>
                </a:cxn>
                <a:cxn ang="0">
                  <a:pos x="T8" y="T9"/>
                </a:cxn>
              </a:cxnLst>
              <a:rect l="0" t="0" r="r" b="b"/>
              <a:pathLst>
                <a:path w="79" h="87">
                  <a:moveTo>
                    <a:pt x="13" y="0"/>
                  </a:moveTo>
                  <a:lnTo>
                    <a:pt x="0" y="81"/>
                  </a:lnTo>
                  <a:lnTo>
                    <a:pt x="62" y="87"/>
                  </a:lnTo>
                  <a:lnTo>
                    <a:pt x="79" y="6"/>
                  </a:lnTo>
                  <a:lnTo>
                    <a:pt x="13" y="0"/>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2" name="íṧlïdé"/>
            <p:cNvSpPr/>
            <p:nvPr/>
          </p:nvSpPr>
          <p:spPr bwMode="auto">
            <a:xfrm>
              <a:off x="4494214" y="5356225"/>
              <a:ext cx="298450" cy="249238"/>
            </a:xfrm>
            <a:custGeom>
              <a:avLst/>
              <a:gdLst>
                <a:gd name="T0" fmla="*/ 23 w 97"/>
                <a:gd name="T1" fmla="*/ 7 h 81"/>
                <a:gd name="T2" fmla="*/ 43 w 97"/>
                <a:gd name="T3" fmla="*/ 6 h 81"/>
                <a:gd name="T4" fmla="*/ 80 w 97"/>
                <a:gd name="T5" fmla="*/ 48 h 81"/>
                <a:gd name="T6" fmla="*/ 82 w 97"/>
                <a:gd name="T7" fmla="*/ 81 h 81"/>
                <a:gd name="T8" fmla="*/ 0 w 97"/>
                <a:gd name="T9" fmla="*/ 58 h 81"/>
                <a:gd name="T10" fmla="*/ 5 w 97"/>
                <a:gd name="T11" fmla="*/ 11 h 81"/>
                <a:gd name="T12" fmla="*/ 23 w 97"/>
                <a:gd name="T13" fmla="*/ 7 h 81"/>
              </a:gdLst>
              <a:ahLst/>
              <a:cxnLst>
                <a:cxn ang="0">
                  <a:pos x="T0" y="T1"/>
                </a:cxn>
                <a:cxn ang="0">
                  <a:pos x="T2" y="T3"/>
                </a:cxn>
                <a:cxn ang="0">
                  <a:pos x="T4" y="T5"/>
                </a:cxn>
                <a:cxn ang="0">
                  <a:pos x="T6" y="T7"/>
                </a:cxn>
                <a:cxn ang="0">
                  <a:pos x="T8" y="T9"/>
                </a:cxn>
                <a:cxn ang="0">
                  <a:pos x="T10" y="T11"/>
                </a:cxn>
                <a:cxn ang="0">
                  <a:pos x="T12" y="T13"/>
                </a:cxn>
              </a:cxnLst>
              <a:rect l="0" t="0" r="r" b="b"/>
              <a:pathLst>
                <a:path w="97" h="81">
                  <a:moveTo>
                    <a:pt x="23" y="7"/>
                  </a:moveTo>
                  <a:cubicBezTo>
                    <a:pt x="23" y="7"/>
                    <a:pt x="39" y="5"/>
                    <a:pt x="43" y="6"/>
                  </a:cubicBezTo>
                  <a:cubicBezTo>
                    <a:pt x="48" y="7"/>
                    <a:pt x="71" y="44"/>
                    <a:pt x="80" y="48"/>
                  </a:cubicBezTo>
                  <a:cubicBezTo>
                    <a:pt x="97" y="54"/>
                    <a:pt x="93" y="81"/>
                    <a:pt x="82" y="81"/>
                  </a:cubicBezTo>
                  <a:cubicBezTo>
                    <a:pt x="50" y="80"/>
                    <a:pt x="0" y="58"/>
                    <a:pt x="0" y="58"/>
                  </a:cubicBezTo>
                  <a:cubicBezTo>
                    <a:pt x="0" y="58"/>
                    <a:pt x="1" y="22"/>
                    <a:pt x="5" y="11"/>
                  </a:cubicBezTo>
                  <a:cubicBezTo>
                    <a:pt x="9" y="0"/>
                    <a:pt x="14" y="9"/>
                    <a:pt x="23" y="7"/>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3" name="ïṣḷîḑe"/>
            <p:cNvSpPr/>
            <p:nvPr/>
          </p:nvSpPr>
          <p:spPr bwMode="auto">
            <a:xfrm>
              <a:off x="4621214" y="5438775"/>
              <a:ext cx="92075" cy="42863"/>
            </a:xfrm>
            <a:custGeom>
              <a:avLst/>
              <a:gdLst>
                <a:gd name="T0" fmla="*/ 3 w 30"/>
                <a:gd name="T1" fmla="*/ 14 h 14"/>
                <a:gd name="T2" fmla="*/ 1 w 30"/>
                <a:gd name="T3" fmla="*/ 14 h 14"/>
                <a:gd name="T4" fmla="*/ 1 w 30"/>
                <a:gd name="T5" fmla="*/ 11 h 14"/>
                <a:gd name="T6" fmla="*/ 15 w 30"/>
                <a:gd name="T7" fmla="*/ 2 h 14"/>
                <a:gd name="T8" fmla="*/ 29 w 30"/>
                <a:gd name="T9" fmla="*/ 6 h 14"/>
                <a:gd name="T10" fmla="*/ 29 w 30"/>
                <a:gd name="T11" fmla="*/ 9 h 14"/>
                <a:gd name="T12" fmla="*/ 26 w 30"/>
                <a:gd name="T13" fmla="*/ 9 h 14"/>
                <a:gd name="T14" fmla="*/ 16 w 30"/>
                <a:gd name="T15" fmla="*/ 6 h 14"/>
                <a:gd name="T16" fmla="*/ 4 w 30"/>
                <a:gd name="T17" fmla="*/ 14 h 14"/>
                <a:gd name="T18" fmla="*/ 3 w 30"/>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4">
                  <a:moveTo>
                    <a:pt x="3" y="14"/>
                  </a:moveTo>
                  <a:cubicBezTo>
                    <a:pt x="2" y="14"/>
                    <a:pt x="1" y="14"/>
                    <a:pt x="1" y="14"/>
                  </a:cubicBezTo>
                  <a:cubicBezTo>
                    <a:pt x="0" y="13"/>
                    <a:pt x="0" y="12"/>
                    <a:pt x="1" y="11"/>
                  </a:cubicBezTo>
                  <a:cubicBezTo>
                    <a:pt x="1" y="10"/>
                    <a:pt x="8" y="4"/>
                    <a:pt x="15" y="2"/>
                  </a:cubicBezTo>
                  <a:cubicBezTo>
                    <a:pt x="24" y="0"/>
                    <a:pt x="29" y="6"/>
                    <a:pt x="29" y="6"/>
                  </a:cubicBezTo>
                  <a:cubicBezTo>
                    <a:pt x="30" y="7"/>
                    <a:pt x="30" y="9"/>
                    <a:pt x="29" y="9"/>
                  </a:cubicBezTo>
                  <a:cubicBezTo>
                    <a:pt x="28" y="10"/>
                    <a:pt x="27" y="10"/>
                    <a:pt x="26" y="9"/>
                  </a:cubicBezTo>
                  <a:cubicBezTo>
                    <a:pt x="26" y="9"/>
                    <a:pt x="22" y="5"/>
                    <a:pt x="16" y="6"/>
                  </a:cubicBezTo>
                  <a:cubicBezTo>
                    <a:pt x="10" y="7"/>
                    <a:pt x="4" y="14"/>
                    <a:pt x="4" y="14"/>
                  </a:cubicBezTo>
                  <a:cubicBezTo>
                    <a:pt x="4" y="14"/>
                    <a:pt x="3" y="14"/>
                    <a:pt x="3" y="1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4" name="îśļiḋé"/>
            <p:cNvSpPr/>
            <p:nvPr/>
          </p:nvSpPr>
          <p:spPr bwMode="auto">
            <a:xfrm>
              <a:off x="4605339" y="5414963"/>
              <a:ext cx="92075" cy="46038"/>
            </a:xfrm>
            <a:custGeom>
              <a:avLst/>
              <a:gdLst>
                <a:gd name="T0" fmla="*/ 3 w 30"/>
                <a:gd name="T1" fmla="*/ 15 h 15"/>
                <a:gd name="T2" fmla="*/ 1 w 30"/>
                <a:gd name="T3" fmla="*/ 14 h 15"/>
                <a:gd name="T4" fmla="*/ 1 w 30"/>
                <a:gd name="T5" fmla="*/ 11 h 15"/>
                <a:gd name="T6" fmla="*/ 15 w 30"/>
                <a:gd name="T7" fmla="*/ 2 h 15"/>
                <a:gd name="T8" fmla="*/ 30 w 30"/>
                <a:gd name="T9" fmla="*/ 7 h 15"/>
                <a:gd name="T10" fmla="*/ 29 w 30"/>
                <a:gd name="T11" fmla="*/ 10 h 15"/>
                <a:gd name="T12" fmla="*/ 26 w 30"/>
                <a:gd name="T13" fmla="*/ 10 h 15"/>
                <a:gd name="T14" fmla="*/ 16 w 30"/>
                <a:gd name="T15" fmla="*/ 7 h 15"/>
                <a:gd name="T16" fmla="*/ 4 w 30"/>
                <a:gd name="T17" fmla="*/ 14 h 15"/>
                <a:gd name="T18" fmla="*/ 3 w 30"/>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5">
                  <a:moveTo>
                    <a:pt x="3" y="15"/>
                  </a:moveTo>
                  <a:cubicBezTo>
                    <a:pt x="2" y="15"/>
                    <a:pt x="2" y="15"/>
                    <a:pt x="1" y="14"/>
                  </a:cubicBezTo>
                  <a:cubicBezTo>
                    <a:pt x="0" y="13"/>
                    <a:pt x="0" y="12"/>
                    <a:pt x="1" y="11"/>
                  </a:cubicBezTo>
                  <a:cubicBezTo>
                    <a:pt x="1" y="11"/>
                    <a:pt x="8" y="4"/>
                    <a:pt x="15" y="2"/>
                  </a:cubicBezTo>
                  <a:cubicBezTo>
                    <a:pt x="24" y="0"/>
                    <a:pt x="29" y="7"/>
                    <a:pt x="30" y="7"/>
                  </a:cubicBezTo>
                  <a:cubicBezTo>
                    <a:pt x="30" y="8"/>
                    <a:pt x="30" y="9"/>
                    <a:pt x="29" y="10"/>
                  </a:cubicBezTo>
                  <a:cubicBezTo>
                    <a:pt x="28" y="11"/>
                    <a:pt x="27" y="11"/>
                    <a:pt x="26" y="10"/>
                  </a:cubicBezTo>
                  <a:cubicBezTo>
                    <a:pt x="26" y="9"/>
                    <a:pt x="22" y="5"/>
                    <a:pt x="16" y="7"/>
                  </a:cubicBezTo>
                  <a:cubicBezTo>
                    <a:pt x="10" y="8"/>
                    <a:pt x="4" y="14"/>
                    <a:pt x="4" y="14"/>
                  </a:cubicBezTo>
                  <a:cubicBezTo>
                    <a:pt x="4" y="15"/>
                    <a:pt x="3" y="15"/>
                    <a:pt x="3" y="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5" name="ï$ḷîdê"/>
            <p:cNvSpPr/>
            <p:nvPr/>
          </p:nvSpPr>
          <p:spPr bwMode="auto">
            <a:xfrm>
              <a:off x="4641851" y="5461000"/>
              <a:ext cx="92075" cy="42863"/>
            </a:xfrm>
            <a:custGeom>
              <a:avLst/>
              <a:gdLst>
                <a:gd name="T0" fmla="*/ 3 w 30"/>
                <a:gd name="T1" fmla="*/ 14 h 14"/>
                <a:gd name="T2" fmla="*/ 1 w 30"/>
                <a:gd name="T3" fmla="*/ 14 h 14"/>
                <a:gd name="T4" fmla="*/ 1 w 30"/>
                <a:gd name="T5" fmla="*/ 11 h 14"/>
                <a:gd name="T6" fmla="*/ 15 w 30"/>
                <a:gd name="T7" fmla="*/ 2 h 14"/>
                <a:gd name="T8" fmla="*/ 30 w 30"/>
                <a:gd name="T9" fmla="*/ 6 h 14"/>
                <a:gd name="T10" fmla="*/ 29 w 30"/>
                <a:gd name="T11" fmla="*/ 9 h 14"/>
                <a:gd name="T12" fmla="*/ 26 w 30"/>
                <a:gd name="T13" fmla="*/ 9 h 14"/>
                <a:gd name="T14" fmla="*/ 16 w 30"/>
                <a:gd name="T15" fmla="*/ 6 h 14"/>
                <a:gd name="T16" fmla="*/ 4 w 30"/>
                <a:gd name="T17" fmla="*/ 14 h 14"/>
                <a:gd name="T18" fmla="*/ 3 w 30"/>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4">
                  <a:moveTo>
                    <a:pt x="3" y="14"/>
                  </a:moveTo>
                  <a:cubicBezTo>
                    <a:pt x="2" y="14"/>
                    <a:pt x="2" y="14"/>
                    <a:pt x="1" y="14"/>
                  </a:cubicBezTo>
                  <a:cubicBezTo>
                    <a:pt x="0" y="13"/>
                    <a:pt x="0" y="11"/>
                    <a:pt x="1" y="11"/>
                  </a:cubicBezTo>
                  <a:cubicBezTo>
                    <a:pt x="1" y="10"/>
                    <a:pt x="8" y="3"/>
                    <a:pt x="15" y="2"/>
                  </a:cubicBezTo>
                  <a:cubicBezTo>
                    <a:pt x="24" y="0"/>
                    <a:pt x="29" y="6"/>
                    <a:pt x="30" y="6"/>
                  </a:cubicBezTo>
                  <a:cubicBezTo>
                    <a:pt x="30" y="7"/>
                    <a:pt x="30" y="8"/>
                    <a:pt x="29" y="9"/>
                  </a:cubicBezTo>
                  <a:cubicBezTo>
                    <a:pt x="29" y="10"/>
                    <a:pt x="27" y="10"/>
                    <a:pt x="26" y="9"/>
                  </a:cubicBezTo>
                  <a:cubicBezTo>
                    <a:pt x="26" y="9"/>
                    <a:pt x="23" y="5"/>
                    <a:pt x="16" y="6"/>
                  </a:cubicBezTo>
                  <a:cubicBezTo>
                    <a:pt x="10" y="7"/>
                    <a:pt x="4" y="14"/>
                    <a:pt x="4" y="14"/>
                  </a:cubicBezTo>
                  <a:cubicBezTo>
                    <a:pt x="4" y="14"/>
                    <a:pt x="3" y="14"/>
                    <a:pt x="3" y="1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6" name="iSḻîḍê"/>
            <p:cNvSpPr/>
            <p:nvPr/>
          </p:nvSpPr>
          <p:spPr bwMode="auto">
            <a:xfrm>
              <a:off x="4503739" y="3684588"/>
              <a:ext cx="598488" cy="1641475"/>
            </a:xfrm>
            <a:custGeom>
              <a:avLst/>
              <a:gdLst>
                <a:gd name="T0" fmla="*/ 195 w 195"/>
                <a:gd name="T1" fmla="*/ 42 h 535"/>
                <a:gd name="T2" fmla="*/ 190 w 195"/>
                <a:gd name="T3" fmla="*/ 67 h 535"/>
                <a:gd name="T4" fmla="*/ 187 w 195"/>
                <a:gd name="T5" fmla="*/ 80 h 535"/>
                <a:gd name="T6" fmla="*/ 138 w 195"/>
                <a:gd name="T7" fmla="*/ 292 h 535"/>
                <a:gd name="T8" fmla="*/ 54 w 195"/>
                <a:gd name="T9" fmla="*/ 535 h 535"/>
                <a:gd name="T10" fmla="*/ 13 w 195"/>
                <a:gd name="T11" fmla="*/ 529 h 535"/>
                <a:gd name="T12" fmla="*/ 9 w 195"/>
                <a:gd name="T13" fmla="*/ 528 h 535"/>
                <a:gd name="T14" fmla="*/ 0 w 195"/>
                <a:gd name="T15" fmla="*/ 526 h 535"/>
                <a:gd name="T16" fmla="*/ 39 w 195"/>
                <a:gd name="T17" fmla="*/ 345 h 535"/>
                <a:gd name="T18" fmla="*/ 85 w 195"/>
                <a:gd name="T19" fmla="*/ 73 h 535"/>
                <a:gd name="T20" fmla="*/ 96 w 195"/>
                <a:gd name="T21" fmla="*/ 0 h 535"/>
                <a:gd name="T22" fmla="*/ 195 w 195"/>
                <a:gd name="T23" fmla="*/ 42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5" h="535">
                  <a:moveTo>
                    <a:pt x="195" y="42"/>
                  </a:moveTo>
                  <a:cubicBezTo>
                    <a:pt x="195" y="42"/>
                    <a:pt x="193" y="51"/>
                    <a:pt x="190" y="67"/>
                  </a:cubicBezTo>
                  <a:cubicBezTo>
                    <a:pt x="189" y="71"/>
                    <a:pt x="188" y="76"/>
                    <a:pt x="187" y="80"/>
                  </a:cubicBezTo>
                  <a:cubicBezTo>
                    <a:pt x="176" y="132"/>
                    <a:pt x="156" y="226"/>
                    <a:pt x="138" y="292"/>
                  </a:cubicBezTo>
                  <a:cubicBezTo>
                    <a:pt x="113" y="385"/>
                    <a:pt x="54" y="535"/>
                    <a:pt x="54" y="535"/>
                  </a:cubicBezTo>
                  <a:cubicBezTo>
                    <a:pt x="13" y="529"/>
                    <a:pt x="13" y="529"/>
                    <a:pt x="13" y="529"/>
                  </a:cubicBezTo>
                  <a:cubicBezTo>
                    <a:pt x="9" y="528"/>
                    <a:pt x="9" y="528"/>
                    <a:pt x="9" y="528"/>
                  </a:cubicBezTo>
                  <a:cubicBezTo>
                    <a:pt x="0" y="526"/>
                    <a:pt x="0" y="526"/>
                    <a:pt x="0" y="526"/>
                  </a:cubicBezTo>
                  <a:cubicBezTo>
                    <a:pt x="0" y="526"/>
                    <a:pt x="19" y="429"/>
                    <a:pt x="39" y="345"/>
                  </a:cubicBezTo>
                  <a:cubicBezTo>
                    <a:pt x="52" y="290"/>
                    <a:pt x="72" y="157"/>
                    <a:pt x="85" y="73"/>
                  </a:cubicBezTo>
                  <a:cubicBezTo>
                    <a:pt x="91" y="30"/>
                    <a:pt x="96" y="0"/>
                    <a:pt x="96" y="0"/>
                  </a:cubicBezTo>
                  <a:lnTo>
                    <a:pt x="195" y="42"/>
                  </a:ln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7" name="í$lîḍê"/>
            <p:cNvSpPr/>
            <p:nvPr/>
          </p:nvSpPr>
          <p:spPr bwMode="auto">
            <a:xfrm>
              <a:off x="4765676" y="3684588"/>
              <a:ext cx="336550" cy="252413"/>
            </a:xfrm>
            <a:custGeom>
              <a:avLst/>
              <a:gdLst>
                <a:gd name="T0" fmla="*/ 110 w 110"/>
                <a:gd name="T1" fmla="*/ 42 h 82"/>
                <a:gd name="T2" fmla="*/ 105 w 110"/>
                <a:gd name="T3" fmla="*/ 67 h 82"/>
                <a:gd name="T4" fmla="*/ 102 w 110"/>
                <a:gd name="T5" fmla="*/ 80 h 82"/>
                <a:gd name="T6" fmla="*/ 0 w 110"/>
                <a:gd name="T7" fmla="*/ 73 h 82"/>
                <a:gd name="T8" fmla="*/ 11 w 110"/>
                <a:gd name="T9" fmla="*/ 0 h 82"/>
                <a:gd name="T10" fmla="*/ 110 w 110"/>
                <a:gd name="T11" fmla="*/ 42 h 82"/>
              </a:gdLst>
              <a:ahLst/>
              <a:cxnLst>
                <a:cxn ang="0">
                  <a:pos x="T0" y="T1"/>
                </a:cxn>
                <a:cxn ang="0">
                  <a:pos x="T2" y="T3"/>
                </a:cxn>
                <a:cxn ang="0">
                  <a:pos x="T4" y="T5"/>
                </a:cxn>
                <a:cxn ang="0">
                  <a:pos x="T6" y="T7"/>
                </a:cxn>
                <a:cxn ang="0">
                  <a:pos x="T8" y="T9"/>
                </a:cxn>
                <a:cxn ang="0">
                  <a:pos x="T10" y="T11"/>
                </a:cxn>
              </a:cxnLst>
              <a:rect l="0" t="0" r="r" b="b"/>
              <a:pathLst>
                <a:path w="110" h="82">
                  <a:moveTo>
                    <a:pt x="110" y="42"/>
                  </a:moveTo>
                  <a:cubicBezTo>
                    <a:pt x="110" y="42"/>
                    <a:pt x="108" y="51"/>
                    <a:pt x="105" y="67"/>
                  </a:cubicBezTo>
                  <a:cubicBezTo>
                    <a:pt x="104" y="71"/>
                    <a:pt x="103" y="76"/>
                    <a:pt x="102" y="80"/>
                  </a:cubicBezTo>
                  <a:cubicBezTo>
                    <a:pt x="83" y="82"/>
                    <a:pt x="31" y="77"/>
                    <a:pt x="0" y="73"/>
                  </a:cubicBezTo>
                  <a:cubicBezTo>
                    <a:pt x="6" y="30"/>
                    <a:pt x="11" y="0"/>
                    <a:pt x="11" y="0"/>
                  </a:cubicBezTo>
                  <a:lnTo>
                    <a:pt x="110" y="42"/>
                  </a:ln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8" name="íṥļiďê"/>
            <p:cNvSpPr/>
            <p:nvPr/>
          </p:nvSpPr>
          <p:spPr bwMode="auto">
            <a:xfrm>
              <a:off x="4532314" y="3854450"/>
              <a:ext cx="312738" cy="1452563"/>
            </a:xfrm>
            <a:custGeom>
              <a:avLst/>
              <a:gdLst>
                <a:gd name="T0" fmla="*/ 102 w 102"/>
                <a:gd name="T1" fmla="*/ 1 h 474"/>
                <a:gd name="T2" fmla="*/ 4 w 102"/>
                <a:gd name="T3" fmla="*/ 474 h 474"/>
                <a:gd name="T4" fmla="*/ 0 w 102"/>
                <a:gd name="T5" fmla="*/ 473 h 474"/>
                <a:gd name="T6" fmla="*/ 98 w 102"/>
                <a:gd name="T7" fmla="*/ 0 h 474"/>
                <a:gd name="T8" fmla="*/ 102 w 102"/>
                <a:gd name="T9" fmla="*/ 1 h 474"/>
              </a:gdLst>
              <a:ahLst/>
              <a:cxnLst>
                <a:cxn ang="0">
                  <a:pos x="T0" y="T1"/>
                </a:cxn>
                <a:cxn ang="0">
                  <a:pos x="T2" y="T3"/>
                </a:cxn>
                <a:cxn ang="0">
                  <a:pos x="T4" y="T5"/>
                </a:cxn>
                <a:cxn ang="0">
                  <a:pos x="T6" y="T7"/>
                </a:cxn>
                <a:cxn ang="0">
                  <a:pos x="T8" y="T9"/>
                </a:cxn>
              </a:cxnLst>
              <a:rect l="0" t="0" r="r" b="b"/>
              <a:pathLst>
                <a:path w="102" h="474">
                  <a:moveTo>
                    <a:pt x="102" y="1"/>
                  </a:moveTo>
                  <a:cubicBezTo>
                    <a:pt x="101" y="4"/>
                    <a:pt x="58" y="310"/>
                    <a:pt x="4" y="474"/>
                  </a:cubicBezTo>
                  <a:cubicBezTo>
                    <a:pt x="0" y="473"/>
                    <a:pt x="0" y="473"/>
                    <a:pt x="0" y="473"/>
                  </a:cubicBezTo>
                  <a:cubicBezTo>
                    <a:pt x="54" y="310"/>
                    <a:pt x="97" y="4"/>
                    <a:pt x="98" y="0"/>
                  </a:cubicBezTo>
                  <a:lnTo>
                    <a:pt x="102" y="1"/>
                  </a:ln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9" name="išliďê"/>
            <p:cNvSpPr/>
            <p:nvPr/>
          </p:nvSpPr>
          <p:spPr bwMode="auto">
            <a:xfrm>
              <a:off x="5400676" y="5319713"/>
              <a:ext cx="111125" cy="122238"/>
            </a:xfrm>
            <a:custGeom>
              <a:avLst/>
              <a:gdLst>
                <a:gd name="T0" fmla="*/ 70 w 70"/>
                <a:gd name="T1" fmla="*/ 6 h 77"/>
                <a:gd name="T2" fmla="*/ 68 w 70"/>
                <a:gd name="T3" fmla="*/ 77 h 77"/>
                <a:gd name="T4" fmla="*/ 2 w 70"/>
                <a:gd name="T5" fmla="*/ 73 h 77"/>
                <a:gd name="T6" fmla="*/ 0 w 70"/>
                <a:gd name="T7" fmla="*/ 0 h 77"/>
                <a:gd name="T8" fmla="*/ 70 w 70"/>
                <a:gd name="T9" fmla="*/ 6 h 77"/>
              </a:gdLst>
              <a:ahLst/>
              <a:cxnLst>
                <a:cxn ang="0">
                  <a:pos x="T0" y="T1"/>
                </a:cxn>
                <a:cxn ang="0">
                  <a:pos x="T2" y="T3"/>
                </a:cxn>
                <a:cxn ang="0">
                  <a:pos x="T4" y="T5"/>
                </a:cxn>
                <a:cxn ang="0">
                  <a:pos x="T6" y="T7"/>
                </a:cxn>
                <a:cxn ang="0">
                  <a:pos x="T8" y="T9"/>
                </a:cxn>
              </a:cxnLst>
              <a:rect l="0" t="0" r="r" b="b"/>
              <a:pathLst>
                <a:path w="70" h="77">
                  <a:moveTo>
                    <a:pt x="70" y="6"/>
                  </a:moveTo>
                  <a:lnTo>
                    <a:pt x="68" y="77"/>
                  </a:lnTo>
                  <a:lnTo>
                    <a:pt x="2" y="73"/>
                  </a:lnTo>
                  <a:lnTo>
                    <a:pt x="0" y="0"/>
                  </a:lnTo>
                  <a:lnTo>
                    <a:pt x="70" y="6"/>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0" name="ïṩļíḍè"/>
            <p:cNvSpPr/>
            <p:nvPr/>
          </p:nvSpPr>
          <p:spPr bwMode="auto">
            <a:xfrm>
              <a:off x="5370514" y="5405438"/>
              <a:ext cx="392113" cy="200025"/>
            </a:xfrm>
            <a:custGeom>
              <a:avLst/>
              <a:gdLst>
                <a:gd name="T0" fmla="*/ 36 w 128"/>
                <a:gd name="T1" fmla="*/ 10 h 65"/>
                <a:gd name="T2" fmla="*/ 49 w 128"/>
                <a:gd name="T3" fmla="*/ 1 h 65"/>
                <a:gd name="T4" fmla="*/ 113 w 128"/>
                <a:gd name="T5" fmla="*/ 40 h 65"/>
                <a:gd name="T6" fmla="*/ 122 w 128"/>
                <a:gd name="T7" fmla="*/ 59 h 65"/>
                <a:gd name="T8" fmla="*/ 3 w 128"/>
                <a:gd name="T9" fmla="*/ 56 h 65"/>
                <a:gd name="T10" fmla="*/ 4 w 128"/>
                <a:gd name="T11" fmla="*/ 11 h 65"/>
                <a:gd name="T12" fmla="*/ 36 w 128"/>
                <a:gd name="T13" fmla="*/ 10 h 65"/>
              </a:gdLst>
              <a:ahLst/>
              <a:cxnLst>
                <a:cxn ang="0">
                  <a:pos x="T0" y="T1"/>
                </a:cxn>
                <a:cxn ang="0">
                  <a:pos x="T2" y="T3"/>
                </a:cxn>
                <a:cxn ang="0">
                  <a:pos x="T4" y="T5"/>
                </a:cxn>
                <a:cxn ang="0">
                  <a:pos x="T6" y="T7"/>
                </a:cxn>
                <a:cxn ang="0">
                  <a:pos x="T8" y="T9"/>
                </a:cxn>
                <a:cxn ang="0">
                  <a:pos x="T10" y="T11"/>
                </a:cxn>
                <a:cxn ang="0">
                  <a:pos x="T12" y="T13"/>
                </a:cxn>
              </a:cxnLst>
              <a:rect l="0" t="0" r="r" b="b"/>
              <a:pathLst>
                <a:path w="128" h="65">
                  <a:moveTo>
                    <a:pt x="36" y="10"/>
                  </a:moveTo>
                  <a:cubicBezTo>
                    <a:pt x="36" y="10"/>
                    <a:pt x="43" y="1"/>
                    <a:pt x="49" y="1"/>
                  </a:cubicBezTo>
                  <a:cubicBezTo>
                    <a:pt x="55" y="2"/>
                    <a:pt x="98" y="37"/>
                    <a:pt x="113" y="40"/>
                  </a:cubicBezTo>
                  <a:cubicBezTo>
                    <a:pt x="128" y="43"/>
                    <a:pt x="125" y="54"/>
                    <a:pt x="122" y="59"/>
                  </a:cubicBezTo>
                  <a:cubicBezTo>
                    <a:pt x="119" y="65"/>
                    <a:pt x="3" y="56"/>
                    <a:pt x="3" y="56"/>
                  </a:cubicBezTo>
                  <a:cubicBezTo>
                    <a:pt x="3" y="56"/>
                    <a:pt x="0" y="22"/>
                    <a:pt x="4" y="11"/>
                  </a:cubicBezTo>
                  <a:cubicBezTo>
                    <a:pt x="7" y="0"/>
                    <a:pt x="24" y="13"/>
                    <a:pt x="36" y="1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1" name="ïŝļiḑe"/>
            <p:cNvSpPr/>
            <p:nvPr/>
          </p:nvSpPr>
          <p:spPr bwMode="auto">
            <a:xfrm>
              <a:off x="5545139" y="5454650"/>
              <a:ext cx="85725" cy="58738"/>
            </a:xfrm>
            <a:custGeom>
              <a:avLst/>
              <a:gdLst>
                <a:gd name="T0" fmla="*/ 3 w 28"/>
                <a:gd name="T1" fmla="*/ 19 h 19"/>
                <a:gd name="T2" fmla="*/ 1 w 28"/>
                <a:gd name="T3" fmla="*/ 19 h 19"/>
                <a:gd name="T4" fmla="*/ 1 w 28"/>
                <a:gd name="T5" fmla="*/ 16 h 19"/>
                <a:gd name="T6" fmla="*/ 12 w 28"/>
                <a:gd name="T7" fmla="*/ 4 h 19"/>
                <a:gd name="T8" fmla="*/ 26 w 28"/>
                <a:gd name="T9" fmla="*/ 5 h 19"/>
                <a:gd name="T10" fmla="*/ 27 w 28"/>
                <a:gd name="T11" fmla="*/ 8 h 19"/>
                <a:gd name="T12" fmla="*/ 24 w 28"/>
                <a:gd name="T13" fmla="*/ 9 h 19"/>
                <a:gd name="T14" fmla="*/ 13 w 28"/>
                <a:gd name="T15" fmla="*/ 8 h 19"/>
                <a:gd name="T16" fmla="*/ 4 w 28"/>
                <a:gd name="T17" fmla="*/ 18 h 19"/>
                <a:gd name="T18" fmla="*/ 3 w 28"/>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9">
                  <a:moveTo>
                    <a:pt x="3" y="19"/>
                  </a:moveTo>
                  <a:cubicBezTo>
                    <a:pt x="2" y="19"/>
                    <a:pt x="2" y="19"/>
                    <a:pt x="1" y="19"/>
                  </a:cubicBezTo>
                  <a:cubicBezTo>
                    <a:pt x="0" y="18"/>
                    <a:pt x="0" y="17"/>
                    <a:pt x="1" y="16"/>
                  </a:cubicBezTo>
                  <a:cubicBezTo>
                    <a:pt x="1" y="15"/>
                    <a:pt x="5" y="7"/>
                    <a:pt x="12" y="4"/>
                  </a:cubicBezTo>
                  <a:cubicBezTo>
                    <a:pt x="20" y="0"/>
                    <a:pt x="26" y="5"/>
                    <a:pt x="26" y="5"/>
                  </a:cubicBezTo>
                  <a:cubicBezTo>
                    <a:pt x="27" y="6"/>
                    <a:pt x="28" y="7"/>
                    <a:pt x="27" y="8"/>
                  </a:cubicBezTo>
                  <a:cubicBezTo>
                    <a:pt x="26" y="9"/>
                    <a:pt x="25" y="9"/>
                    <a:pt x="24" y="9"/>
                  </a:cubicBezTo>
                  <a:cubicBezTo>
                    <a:pt x="24" y="8"/>
                    <a:pt x="19" y="5"/>
                    <a:pt x="13" y="8"/>
                  </a:cubicBezTo>
                  <a:cubicBezTo>
                    <a:pt x="8" y="11"/>
                    <a:pt x="4" y="18"/>
                    <a:pt x="4" y="18"/>
                  </a:cubicBezTo>
                  <a:cubicBezTo>
                    <a:pt x="4" y="18"/>
                    <a:pt x="3" y="19"/>
                    <a:pt x="3"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2" name="îślîḍè"/>
            <p:cNvSpPr/>
            <p:nvPr/>
          </p:nvSpPr>
          <p:spPr bwMode="auto">
            <a:xfrm>
              <a:off x="5526089" y="5435600"/>
              <a:ext cx="82550" cy="58738"/>
            </a:xfrm>
            <a:custGeom>
              <a:avLst/>
              <a:gdLst>
                <a:gd name="T0" fmla="*/ 3 w 27"/>
                <a:gd name="T1" fmla="*/ 19 h 19"/>
                <a:gd name="T2" fmla="*/ 1 w 27"/>
                <a:gd name="T3" fmla="*/ 19 h 19"/>
                <a:gd name="T4" fmla="*/ 0 w 27"/>
                <a:gd name="T5" fmla="*/ 16 h 19"/>
                <a:gd name="T6" fmla="*/ 11 w 27"/>
                <a:gd name="T7" fmla="*/ 4 h 19"/>
                <a:gd name="T8" fmla="*/ 26 w 27"/>
                <a:gd name="T9" fmla="*/ 5 h 19"/>
                <a:gd name="T10" fmla="*/ 27 w 27"/>
                <a:gd name="T11" fmla="*/ 8 h 19"/>
                <a:gd name="T12" fmla="*/ 24 w 27"/>
                <a:gd name="T13" fmla="*/ 9 h 19"/>
                <a:gd name="T14" fmla="*/ 13 w 27"/>
                <a:gd name="T15" fmla="*/ 8 h 19"/>
                <a:gd name="T16" fmla="*/ 4 w 27"/>
                <a:gd name="T17" fmla="*/ 18 h 19"/>
                <a:gd name="T18" fmla="*/ 3 w 27"/>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19">
                  <a:moveTo>
                    <a:pt x="3" y="19"/>
                  </a:moveTo>
                  <a:cubicBezTo>
                    <a:pt x="2" y="19"/>
                    <a:pt x="2" y="19"/>
                    <a:pt x="1" y="19"/>
                  </a:cubicBezTo>
                  <a:cubicBezTo>
                    <a:pt x="0" y="18"/>
                    <a:pt x="0" y="17"/>
                    <a:pt x="0" y="16"/>
                  </a:cubicBezTo>
                  <a:cubicBezTo>
                    <a:pt x="1" y="15"/>
                    <a:pt x="5" y="8"/>
                    <a:pt x="11" y="4"/>
                  </a:cubicBezTo>
                  <a:cubicBezTo>
                    <a:pt x="20" y="0"/>
                    <a:pt x="26" y="5"/>
                    <a:pt x="26" y="5"/>
                  </a:cubicBezTo>
                  <a:cubicBezTo>
                    <a:pt x="27" y="6"/>
                    <a:pt x="27" y="7"/>
                    <a:pt x="27" y="8"/>
                  </a:cubicBezTo>
                  <a:cubicBezTo>
                    <a:pt x="26" y="9"/>
                    <a:pt x="25" y="9"/>
                    <a:pt x="24" y="9"/>
                  </a:cubicBezTo>
                  <a:cubicBezTo>
                    <a:pt x="24" y="8"/>
                    <a:pt x="19" y="5"/>
                    <a:pt x="13" y="8"/>
                  </a:cubicBezTo>
                  <a:cubicBezTo>
                    <a:pt x="8" y="11"/>
                    <a:pt x="4" y="18"/>
                    <a:pt x="4" y="18"/>
                  </a:cubicBezTo>
                  <a:cubicBezTo>
                    <a:pt x="4" y="18"/>
                    <a:pt x="3" y="19"/>
                    <a:pt x="3"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3" name="ïsḻîḓé"/>
            <p:cNvSpPr/>
            <p:nvPr/>
          </p:nvSpPr>
          <p:spPr bwMode="auto">
            <a:xfrm>
              <a:off x="5568951" y="5470525"/>
              <a:ext cx="85725" cy="57150"/>
            </a:xfrm>
            <a:custGeom>
              <a:avLst/>
              <a:gdLst>
                <a:gd name="T0" fmla="*/ 3 w 28"/>
                <a:gd name="T1" fmla="*/ 19 h 19"/>
                <a:gd name="T2" fmla="*/ 2 w 28"/>
                <a:gd name="T3" fmla="*/ 18 h 19"/>
                <a:gd name="T4" fmla="*/ 1 w 28"/>
                <a:gd name="T5" fmla="*/ 16 h 19"/>
                <a:gd name="T6" fmla="*/ 12 w 28"/>
                <a:gd name="T7" fmla="*/ 4 h 19"/>
                <a:gd name="T8" fmla="*/ 27 w 28"/>
                <a:gd name="T9" fmla="*/ 5 h 19"/>
                <a:gd name="T10" fmla="*/ 27 w 28"/>
                <a:gd name="T11" fmla="*/ 8 h 19"/>
                <a:gd name="T12" fmla="*/ 24 w 28"/>
                <a:gd name="T13" fmla="*/ 8 h 19"/>
                <a:gd name="T14" fmla="*/ 14 w 28"/>
                <a:gd name="T15" fmla="*/ 8 h 19"/>
                <a:gd name="T16" fmla="*/ 5 w 28"/>
                <a:gd name="T17" fmla="*/ 18 h 19"/>
                <a:gd name="T18" fmla="*/ 3 w 28"/>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9">
                  <a:moveTo>
                    <a:pt x="3" y="19"/>
                  </a:moveTo>
                  <a:cubicBezTo>
                    <a:pt x="3" y="19"/>
                    <a:pt x="2" y="19"/>
                    <a:pt x="2" y="18"/>
                  </a:cubicBezTo>
                  <a:cubicBezTo>
                    <a:pt x="1" y="18"/>
                    <a:pt x="0" y="17"/>
                    <a:pt x="1" y="16"/>
                  </a:cubicBezTo>
                  <a:cubicBezTo>
                    <a:pt x="1" y="15"/>
                    <a:pt x="6" y="7"/>
                    <a:pt x="12" y="4"/>
                  </a:cubicBezTo>
                  <a:cubicBezTo>
                    <a:pt x="20" y="0"/>
                    <a:pt x="27" y="5"/>
                    <a:pt x="27" y="5"/>
                  </a:cubicBezTo>
                  <a:cubicBezTo>
                    <a:pt x="28" y="6"/>
                    <a:pt x="28" y="7"/>
                    <a:pt x="27" y="8"/>
                  </a:cubicBezTo>
                  <a:cubicBezTo>
                    <a:pt x="27" y="9"/>
                    <a:pt x="25" y="9"/>
                    <a:pt x="24" y="8"/>
                  </a:cubicBezTo>
                  <a:cubicBezTo>
                    <a:pt x="24" y="8"/>
                    <a:pt x="20" y="5"/>
                    <a:pt x="14" y="8"/>
                  </a:cubicBezTo>
                  <a:cubicBezTo>
                    <a:pt x="9" y="11"/>
                    <a:pt x="5" y="18"/>
                    <a:pt x="5" y="18"/>
                  </a:cubicBezTo>
                  <a:cubicBezTo>
                    <a:pt x="4" y="18"/>
                    <a:pt x="4" y="19"/>
                    <a:pt x="3"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4" name="işľïḍe"/>
            <p:cNvSpPr/>
            <p:nvPr/>
          </p:nvSpPr>
          <p:spPr bwMode="auto">
            <a:xfrm>
              <a:off x="5094289" y="3721100"/>
              <a:ext cx="477838" cy="1638300"/>
            </a:xfrm>
            <a:custGeom>
              <a:avLst/>
              <a:gdLst>
                <a:gd name="T0" fmla="*/ 142 w 156"/>
                <a:gd name="T1" fmla="*/ 534 h 534"/>
                <a:gd name="T2" fmla="*/ 108 w 156"/>
                <a:gd name="T3" fmla="*/ 532 h 534"/>
                <a:gd name="T4" fmla="*/ 104 w 156"/>
                <a:gd name="T5" fmla="*/ 531 h 534"/>
                <a:gd name="T6" fmla="*/ 95 w 156"/>
                <a:gd name="T7" fmla="*/ 531 h 534"/>
                <a:gd name="T8" fmla="*/ 66 w 156"/>
                <a:gd name="T9" fmla="*/ 280 h 534"/>
                <a:gd name="T10" fmla="*/ 15 w 156"/>
                <a:gd name="T11" fmla="*/ 67 h 534"/>
                <a:gd name="T12" fmla="*/ 3 w 156"/>
                <a:gd name="T13" fmla="*/ 24 h 534"/>
                <a:gd name="T14" fmla="*/ 0 w 156"/>
                <a:gd name="T15" fmla="*/ 12 h 534"/>
                <a:gd name="T16" fmla="*/ 113 w 156"/>
                <a:gd name="T17" fmla="*/ 0 h 534"/>
                <a:gd name="T18" fmla="*/ 114 w 156"/>
                <a:gd name="T19" fmla="*/ 7 h 534"/>
                <a:gd name="T20" fmla="*/ 121 w 156"/>
                <a:gd name="T21" fmla="*/ 56 h 534"/>
                <a:gd name="T22" fmla="*/ 144 w 156"/>
                <a:gd name="T23" fmla="*/ 257 h 534"/>
                <a:gd name="T24" fmla="*/ 142 w 156"/>
                <a:gd name="T25" fmla="*/ 534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534">
                  <a:moveTo>
                    <a:pt x="142" y="534"/>
                  </a:moveTo>
                  <a:cubicBezTo>
                    <a:pt x="108" y="532"/>
                    <a:pt x="108" y="532"/>
                    <a:pt x="108" y="532"/>
                  </a:cubicBezTo>
                  <a:cubicBezTo>
                    <a:pt x="104" y="531"/>
                    <a:pt x="104" y="531"/>
                    <a:pt x="104" y="531"/>
                  </a:cubicBezTo>
                  <a:cubicBezTo>
                    <a:pt x="95" y="531"/>
                    <a:pt x="95" y="531"/>
                    <a:pt x="95" y="531"/>
                  </a:cubicBezTo>
                  <a:cubicBezTo>
                    <a:pt x="95" y="531"/>
                    <a:pt x="73" y="333"/>
                    <a:pt x="66" y="280"/>
                  </a:cubicBezTo>
                  <a:cubicBezTo>
                    <a:pt x="60" y="234"/>
                    <a:pt x="33" y="131"/>
                    <a:pt x="15" y="67"/>
                  </a:cubicBezTo>
                  <a:cubicBezTo>
                    <a:pt x="10" y="49"/>
                    <a:pt x="6" y="33"/>
                    <a:pt x="3" y="24"/>
                  </a:cubicBezTo>
                  <a:cubicBezTo>
                    <a:pt x="1" y="16"/>
                    <a:pt x="0" y="12"/>
                    <a:pt x="0" y="12"/>
                  </a:cubicBezTo>
                  <a:cubicBezTo>
                    <a:pt x="113" y="0"/>
                    <a:pt x="113" y="0"/>
                    <a:pt x="113" y="0"/>
                  </a:cubicBezTo>
                  <a:cubicBezTo>
                    <a:pt x="113" y="0"/>
                    <a:pt x="114" y="2"/>
                    <a:pt x="114" y="7"/>
                  </a:cubicBezTo>
                  <a:cubicBezTo>
                    <a:pt x="116" y="16"/>
                    <a:pt x="118" y="34"/>
                    <a:pt x="121" y="56"/>
                  </a:cubicBezTo>
                  <a:cubicBezTo>
                    <a:pt x="128" y="116"/>
                    <a:pt x="140" y="209"/>
                    <a:pt x="144" y="257"/>
                  </a:cubicBezTo>
                  <a:cubicBezTo>
                    <a:pt x="156" y="380"/>
                    <a:pt x="142" y="534"/>
                    <a:pt x="142" y="534"/>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5" name="îs1iḓe"/>
            <p:cNvSpPr/>
            <p:nvPr/>
          </p:nvSpPr>
          <p:spPr bwMode="auto">
            <a:xfrm>
              <a:off x="5102226" y="3743325"/>
              <a:ext cx="363538" cy="184150"/>
            </a:xfrm>
            <a:custGeom>
              <a:avLst/>
              <a:gdLst>
                <a:gd name="T0" fmla="*/ 118 w 118"/>
                <a:gd name="T1" fmla="*/ 49 h 60"/>
                <a:gd name="T2" fmla="*/ 12 w 118"/>
                <a:gd name="T3" fmla="*/ 60 h 60"/>
                <a:gd name="T4" fmla="*/ 0 w 118"/>
                <a:gd name="T5" fmla="*/ 17 h 60"/>
                <a:gd name="T6" fmla="*/ 111 w 118"/>
                <a:gd name="T7" fmla="*/ 0 h 60"/>
                <a:gd name="T8" fmla="*/ 118 w 118"/>
                <a:gd name="T9" fmla="*/ 49 h 60"/>
              </a:gdLst>
              <a:ahLst/>
              <a:cxnLst>
                <a:cxn ang="0">
                  <a:pos x="T0" y="T1"/>
                </a:cxn>
                <a:cxn ang="0">
                  <a:pos x="T2" y="T3"/>
                </a:cxn>
                <a:cxn ang="0">
                  <a:pos x="T4" y="T5"/>
                </a:cxn>
                <a:cxn ang="0">
                  <a:pos x="T6" y="T7"/>
                </a:cxn>
                <a:cxn ang="0">
                  <a:pos x="T8" y="T9"/>
                </a:cxn>
              </a:cxnLst>
              <a:rect l="0" t="0" r="r" b="b"/>
              <a:pathLst>
                <a:path w="118" h="60">
                  <a:moveTo>
                    <a:pt x="118" y="49"/>
                  </a:moveTo>
                  <a:cubicBezTo>
                    <a:pt x="12" y="60"/>
                    <a:pt x="12" y="60"/>
                    <a:pt x="12" y="60"/>
                  </a:cubicBezTo>
                  <a:cubicBezTo>
                    <a:pt x="7" y="42"/>
                    <a:pt x="3" y="26"/>
                    <a:pt x="0" y="17"/>
                  </a:cubicBezTo>
                  <a:cubicBezTo>
                    <a:pt x="111" y="0"/>
                    <a:pt x="111" y="0"/>
                    <a:pt x="111" y="0"/>
                  </a:cubicBezTo>
                  <a:cubicBezTo>
                    <a:pt x="113" y="9"/>
                    <a:pt x="115" y="27"/>
                    <a:pt x="118" y="49"/>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6" name="íšḷïḓé"/>
            <p:cNvSpPr/>
            <p:nvPr/>
          </p:nvSpPr>
          <p:spPr bwMode="auto">
            <a:xfrm>
              <a:off x="5180014" y="3871913"/>
              <a:ext cx="244475" cy="1481138"/>
            </a:xfrm>
            <a:custGeom>
              <a:avLst/>
              <a:gdLst>
                <a:gd name="T0" fmla="*/ 80 w 80"/>
                <a:gd name="T1" fmla="*/ 483 h 483"/>
                <a:gd name="T2" fmla="*/ 76 w 80"/>
                <a:gd name="T3" fmla="*/ 482 h 483"/>
                <a:gd name="T4" fmla="*/ 53 w 80"/>
                <a:gd name="T5" fmla="*/ 203 h 483"/>
                <a:gd name="T6" fmla="*/ 0 w 80"/>
                <a:gd name="T7" fmla="*/ 1 h 483"/>
                <a:gd name="T8" fmla="*/ 4 w 80"/>
                <a:gd name="T9" fmla="*/ 0 h 483"/>
                <a:gd name="T10" fmla="*/ 57 w 80"/>
                <a:gd name="T11" fmla="*/ 202 h 483"/>
                <a:gd name="T12" fmla="*/ 80 w 80"/>
                <a:gd name="T13" fmla="*/ 483 h 483"/>
              </a:gdLst>
              <a:ahLst/>
              <a:cxnLst>
                <a:cxn ang="0">
                  <a:pos x="T0" y="T1"/>
                </a:cxn>
                <a:cxn ang="0">
                  <a:pos x="T2" y="T3"/>
                </a:cxn>
                <a:cxn ang="0">
                  <a:pos x="T4" y="T5"/>
                </a:cxn>
                <a:cxn ang="0">
                  <a:pos x="T6" y="T7"/>
                </a:cxn>
                <a:cxn ang="0">
                  <a:pos x="T8" y="T9"/>
                </a:cxn>
                <a:cxn ang="0">
                  <a:pos x="T10" y="T11"/>
                </a:cxn>
                <a:cxn ang="0">
                  <a:pos x="T12" y="T13"/>
                </a:cxn>
              </a:cxnLst>
              <a:rect l="0" t="0" r="r" b="b"/>
              <a:pathLst>
                <a:path w="80" h="483">
                  <a:moveTo>
                    <a:pt x="80" y="483"/>
                  </a:moveTo>
                  <a:cubicBezTo>
                    <a:pt x="76" y="482"/>
                    <a:pt x="76" y="482"/>
                    <a:pt x="76" y="482"/>
                  </a:cubicBezTo>
                  <a:cubicBezTo>
                    <a:pt x="73" y="421"/>
                    <a:pt x="66" y="268"/>
                    <a:pt x="53" y="203"/>
                  </a:cubicBezTo>
                  <a:cubicBezTo>
                    <a:pt x="37" y="121"/>
                    <a:pt x="1" y="2"/>
                    <a:pt x="0" y="1"/>
                  </a:cubicBezTo>
                  <a:cubicBezTo>
                    <a:pt x="4" y="0"/>
                    <a:pt x="4" y="0"/>
                    <a:pt x="4" y="0"/>
                  </a:cubicBezTo>
                  <a:cubicBezTo>
                    <a:pt x="5" y="1"/>
                    <a:pt x="41" y="120"/>
                    <a:pt x="57" y="202"/>
                  </a:cubicBezTo>
                  <a:cubicBezTo>
                    <a:pt x="70" y="267"/>
                    <a:pt x="77" y="421"/>
                    <a:pt x="80" y="483"/>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7" name="íś1íḍé"/>
            <p:cNvSpPr/>
            <p:nvPr/>
          </p:nvSpPr>
          <p:spPr bwMode="auto">
            <a:xfrm>
              <a:off x="5413376" y="2562225"/>
              <a:ext cx="161925" cy="512763"/>
            </a:xfrm>
            <a:custGeom>
              <a:avLst/>
              <a:gdLst>
                <a:gd name="T0" fmla="*/ 53 w 53"/>
                <a:gd name="T1" fmla="*/ 110 h 167"/>
                <a:gd name="T2" fmla="*/ 29 w 53"/>
                <a:gd name="T3" fmla="*/ 0 h 167"/>
                <a:gd name="T4" fmla="*/ 1 w 53"/>
                <a:gd name="T5" fmla="*/ 134 h 167"/>
                <a:gd name="T6" fmla="*/ 14 w 53"/>
                <a:gd name="T7" fmla="*/ 167 h 167"/>
                <a:gd name="T8" fmla="*/ 53 w 53"/>
                <a:gd name="T9" fmla="*/ 110 h 167"/>
              </a:gdLst>
              <a:ahLst/>
              <a:cxnLst>
                <a:cxn ang="0">
                  <a:pos x="T0" y="T1"/>
                </a:cxn>
                <a:cxn ang="0">
                  <a:pos x="T2" y="T3"/>
                </a:cxn>
                <a:cxn ang="0">
                  <a:pos x="T4" y="T5"/>
                </a:cxn>
                <a:cxn ang="0">
                  <a:pos x="T6" y="T7"/>
                </a:cxn>
                <a:cxn ang="0">
                  <a:pos x="T8" y="T9"/>
                </a:cxn>
              </a:cxnLst>
              <a:rect l="0" t="0" r="r" b="b"/>
              <a:pathLst>
                <a:path w="53" h="167">
                  <a:moveTo>
                    <a:pt x="53" y="110"/>
                  </a:moveTo>
                  <a:cubicBezTo>
                    <a:pt x="33" y="50"/>
                    <a:pt x="29" y="0"/>
                    <a:pt x="29" y="0"/>
                  </a:cubicBezTo>
                  <a:cubicBezTo>
                    <a:pt x="0" y="31"/>
                    <a:pt x="1" y="134"/>
                    <a:pt x="1" y="134"/>
                  </a:cubicBezTo>
                  <a:cubicBezTo>
                    <a:pt x="4" y="146"/>
                    <a:pt x="9" y="157"/>
                    <a:pt x="14" y="167"/>
                  </a:cubicBezTo>
                  <a:cubicBezTo>
                    <a:pt x="27" y="148"/>
                    <a:pt x="40" y="129"/>
                    <a:pt x="53" y="11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8" name="îṩļïḋê"/>
            <p:cNvSpPr/>
            <p:nvPr/>
          </p:nvSpPr>
          <p:spPr bwMode="auto">
            <a:xfrm>
              <a:off x="4737101" y="2374900"/>
              <a:ext cx="777875" cy="1454150"/>
            </a:xfrm>
            <a:custGeom>
              <a:avLst/>
              <a:gdLst>
                <a:gd name="T0" fmla="*/ 3 w 253"/>
                <a:gd name="T1" fmla="*/ 383 h 474"/>
                <a:gd name="T2" fmla="*/ 3 w 253"/>
                <a:gd name="T3" fmla="*/ 387 h 474"/>
                <a:gd name="T4" fmla="*/ 0 w 253"/>
                <a:gd name="T5" fmla="*/ 449 h 474"/>
                <a:gd name="T6" fmla="*/ 82 w 253"/>
                <a:gd name="T7" fmla="*/ 469 h 474"/>
                <a:gd name="T8" fmla="*/ 86 w 253"/>
                <a:gd name="T9" fmla="*/ 469 h 474"/>
                <a:gd name="T10" fmla="*/ 88 w 253"/>
                <a:gd name="T11" fmla="*/ 470 h 474"/>
                <a:gd name="T12" fmla="*/ 92 w 253"/>
                <a:gd name="T13" fmla="*/ 470 h 474"/>
                <a:gd name="T14" fmla="*/ 97 w 253"/>
                <a:gd name="T15" fmla="*/ 471 h 474"/>
                <a:gd name="T16" fmla="*/ 154 w 253"/>
                <a:gd name="T17" fmla="*/ 473 h 474"/>
                <a:gd name="T18" fmla="*/ 165 w 253"/>
                <a:gd name="T19" fmla="*/ 473 h 474"/>
                <a:gd name="T20" fmla="*/ 166 w 253"/>
                <a:gd name="T21" fmla="*/ 473 h 474"/>
                <a:gd name="T22" fmla="*/ 169 w 253"/>
                <a:gd name="T23" fmla="*/ 473 h 474"/>
                <a:gd name="T24" fmla="*/ 171 w 253"/>
                <a:gd name="T25" fmla="*/ 472 h 474"/>
                <a:gd name="T26" fmla="*/ 237 w 253"/>
                <a:gd name="T27" fmla="*/ 464 h 474"/>
                <a:gd name="T28" fmla="*/ 239 w 253"/>
                <a:gd name="T29" fmla="*/ 442 h 474"/>
                <a:gd name="T30" fmla="*/ 239 w 253"/>
                <a:gd name="T31" fmla="*/ 437 h 474"/>
                <a:gd name="T32" fmla="*/ 239 w 253"/>
                <a:gd name="T33" fmla="*/ 437 h 474"/>
                <a:gd name="T34" fmla="*/ 242 w 253"/>
                <a:gd name="T35" fmla="*/ 388 h 474"/>
                <a:gd name="T36" fmla="*/ 242 w 253"/>
                <a:gd name="T37" fmla="*/ 383 h 474"/>
                <a:gd name="T38" fmla="*/ 244 w 253"/>
                <a:gd name="T39" fmla="*/ 344 h 474"/>
                <a:gd name="T40" fmla="*/ 244 w 253"/>
                <a:gd name="T41" fmla="*/ 339 h 474"/>
                <a:gd name="T42" fmla="*/ 246 w 253"/>
                <a:gd name="T43" fmla="*/ 295 h 474"/>
                <a:gd name="T44" fmla="*/ 248 w 253"/>
                <a:gd name="T45" fmla="*/ 267 h 474"/>
                <a:gd name="T46" fmla="*/ 249 w 253"/>
                <a:gd name="T47" fmla="*/ 239 h 474"/>
                <a:gd name="T48" fmla="*/ 249 w 253"/>
                <a:gd name="T49" fmla="*/ 233 h 474"/>
                <a:gd name="T50" fmla="*/ 248 w 253"/>
                <a:gd name="T51" fmla="*/ 54 h 474"/>
                <a:gd name="T52" fmla="*/ 223 w 253"/>
                <a:gd name="T53" fmla="*/ 31 h 474"/>
                <a:gd name="T54" fmla="*/ 219 w 253"/>
                <a:gd name="T55" fmla="*/ 28 h 474"/>
                <a:gd name="T56" fmla="*/ 170 w 253"/>
                <a:gd name="T57" fmla="*/ 6 h 474"/>
                <a:gd name="T58" fmla="*/ 128 w 253"/>
                <a:gd name="T59" fmla="*/ 0 h 474"/>
                <a:gd name="T60" fmla="*/ 87 w 253"/>
                <a:gd name="T61" fmla="*/ 12 h 474"/>
                <a:gd name="T62" fmla="*/ 81 w 253"/>
                <a:gd name="T63" fmla="*/ 14 h 474"/>
                <a:gd name="T64" fmla="*/ 41 w 253"/>
                <a:gd name="T65" fmla="*/ 37 h 474"/>
                <a:gd name="T66" fmla="*/ 38 w 253"/>
                <a:gd name="T67" fmla="*/ 41 h 474"/>
                <a:gd name="T68" fmla="*/ 36 w 253"/>
                <a:gd name="T69" fmla="*/ 43 h 474"/>
                <a:gd name="T70" fmla="*/ 34 w 253"/>
                <a:gd name="T71" fmla="*/ 47 h 474"/>
                <a:gd name="T72" fmla="*/ 15 w 253"/>
                <a:gd name="T73" fmla="*/ 217 h 474"/>
                <a:gd name="T74" fmla="*/ 13 w 253"/>
                <a:gd name="T75" fmla="*/ 234 h 474"/>
                <a:gd name="T76" fmla="*/ 13 w 253"/>
                <a:gd name="T77" fmla="*/ 242 h 474"/>
                <a:gd name="T78" fmla="*/ 12 w 253"/>
                <a:gd name="T79" fmla="*/ 247 h 474"/>
                <a:gd name="T80" fmla="*/ 12 w 253"/>
                <a:gd name="T81" fmla="*/ 250 h 474"/>
                <a:gd name="T82" fmla="*/ 11 w 253"/>
                <a:gd name="T83" fmla="*/ 263 h 474"/>
                <a:gd name="T84" fmla="*/ 11 w 253"/>
                <a:gd name="T85" fmla="*/ 272 h 474"/>
                <a:gd name="T86" fmla="*/ 3 w 253"/>
                <a:gd name="T87" fmla="*/ 383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3" h="474">
                  <a:moveTo>
                    <a:pt x="3" y="383"/>
                  </a:moveTo>
                  <a:cubicBezTo>
                    <a:pt x="3" y="384"/>
                    <a:pt x="3" y="386"/>
                    <a:pt x="3" y="387"/>
                  </a:cubicBezTo>
                  <a:cubicBezTo>
                    <a:pt x="1" y="416"/>
                    <a:pt x="0" y="438"/>
                    <a:pt x="0" y="449"/>
                  </a:cubicBezTo>
                  <a:cubicBezTo>
                    <a:pt x="27" y="458"/>
                    <a:pt x="54" y="465"/>
                    <a:pt x="82" y="469"/>
                  </a:cubicBezTo>
                  <a:cubicBezTo>
                    <a:pt x="83" y="469"/>
                    <a:pt x="85" y="469"/>
                    <a:pt x="86" y="469"/>
                  </a:cubicBezTo>
                  <a:cubicBezTo>
                    <a:pt x="86" y="469"/>
                    <a:pt x="87" y="470"/>
                    <a:pt x="88" y="470"/>
                  </a:cubicBezTo>
                  <a:cubicBezTo>
                    <a:pt x="89" y="470"/>
                    <a:pt x="91" y="470"/>
                    <a:pt x="92" y="470"/>
                  </a:cubicBezTo>
                  <a:cubicBezTo>
                    <a:pt x="94" y="470"/>
                    <a:pt x="96" y="471"/>
                    <a:pt x="97" y="471"/>
                  </a:cubicBezTo>
                  <a:cubicBezTo>
                    <a:pt x="116" y="473"/>
                    <a:pt x="135" y="474"/>
                    <a:pt x="154" y="473"/>
                  </a:cubicBezTo>
                  <a:cubicBezTo>
                    <a:pt x="158" y="473"/>
                    <a:pt x="162" y="473"/>
                    <a:pt x="165" y="473"/>
                  </a:cubicBezTo>
                  <a:cubicBezTo>
                    <a:pt x="166" y="473"/>
                    <a:pt x="166" y="473"/>
                    <a:pt x="166" y="473"/>
                  </a:cubicBezTo>
                  <a:cubicBezTo>
                    <a:pt x="167" y="473"/>
                    <a:pt x="168" y="473"/>
                    <a:pt x="169" y="473"/>
                  </a:cubicBezTo>
                  <a:cubicBezTo>
                    <a:pt x="170" y="473"/>
                    <a:pt x="170" y="472"/>
                    <a:pt x="171" y="472"/>
                  </a:cubicBezTo>
                  <a:cubicBezTo>
                    <a:pt x="193" y="471"/>
                    <a:pt x="215" y="468"/>
                    <a:pt x="237" y="464"/>
                  </a:cubicBezTo>
                  <a:cubicBezTo>
                    <a:pt x="238" y="459"/>
                    <a:pt x="238" y="451"/>
                    <a:pt x="239" y="442"/>
                  </a:cubicBezTo>
                  <a:cubicBezTo>
                    <a:pt x="239" y="440"/>
                    <a:pt x="239" y="439"/>
                    <a:pt x="239" y="437"/>
                  </a:cubicBezTo>
                  <a:cubicBezTo>
                    <a:pt x="239" y="437"/>
                    <a:pt x="239" y="437"/>
                    <a:pt x="239" y="437"/>
                  </a:cubicBezTo>
                  <a:cubicBezTo>
                    <a:pt x="240" y="423"/>
                    <a:pt x="241" y="407"/>
                    <a:pt x="242" y="388"/>
                  </a:cubicBezTo>
                  <a:cubicBezTo>
                    <a:pt x="242" y="387"/>
                    <a:pt x="242" y="385"/>
                    <a:pt x="242" y="383"/>
                  </a:cubicBezTo>
                  <a:cubicBezTo>
                    <a:pt x="243" y="371"/>
                    <a:pt x="243" y="358"/>
                    <a:pt x="244" y="344"/>
                  </a:cubicBezTo>
                  <a:cubicBezTo>
                    <a:pt x="244" y="342"/>
                    <a:pt x="244" y="341"/>
                    <a:pt x="244" y="339"/>
                  </a:cubicBezTo>
                  <a:cubicBezTo>
                    <a:pt x="245" y="325"/>
                    <a:pt x="246" y="310"/>
                    <a:pt x="246" y="295"/>
                  </a:cubicBezTo>
                  <a:cubicBezTo>
                    <a:pt x="247" y="286"/>
                    <a:pt x="247" y="276"/>
                    <a:pt x="248" y="267"/>
                  </a:cubicBezTo>
                  <a:cubicBezTo>
                    <a:pt x="248" y="258"/>
                    <a:pt x="248" y="248"/>
                    <a:pt x="249" y="239"/>
                  </a:cubicBezTo>
                  <a:cubicBezTo>
                    <a:pt x="249" y="237"/>
                    <a:pt x="249" y="235"/>
                    <a:pt x="249" y="233"/>
                  </a:cubicBezTo>
                  <a:cubicBezTo>
                    <a:pt x="252" y="145"/>
                    <a:pt x="253" y="63"/>
                    <a:pt x="248" y="54"/>
                  </a:cubicBezTo>
                  <a:cubicBezTo>
                    <a:pt x="244" y="47"/>
                    <a:pt x="234" y="39"/>
                    <a:pt x="223" y="31"/>
                  </a:cubicBezTo>
                  <a:cubicBezTo>
                    <a:pt x="222" y="30"/>
                    <a:pt x="221" y="29"/>
                    <a:pt x="219" y="28"/>
                  </a:cubicBezTo>
                  <a:cubicBezTo>
                    <a:pt x="214" y="25"/>
                    <a:pt x="175" y="9"/>
                    <a:pt x="170" y="6"/>
                  </a:cubicBezTo>
                  <a:cubicBezTo>
                    <a:pt x="128" y="0"/>
                    <a:pt x="128" y="0"/>
                    <a:pt x="128" y="0"/>
                  </a:cubicBezTo>
                  <a:cubicBezTo>
                    <a:pt x="128" y="0"/>
                    <a:pt x="87" y="11"/>
                    <a:pt x="87" y="12"/>
                  </a:cubicBezTo>
                  <a:cubicBezTo>
                    <a:pt x="85" y="12"/>
                    <a:pt x="83" y="13"/>
                    <a:pt x="81" y="14"/>
                  </a:cubicBezTo>
                  <a:cubicBezTo>
                    <a:pt x="66" y="22"/>
                    <a:pt x="50" y="30"/>
                    <a:pt x="41" y="37"/>
                  </a:cubicBezTo>
                  <a:cubicBezTo>
                    <a:pt x="40" y="39"/>
                    <a:pt x="39" y="40"/>
                    <a:pt x="38" y="41"/>
                  </a:cubicBezTo>
                  <a:cubicBezTo>
                    <a:pt x="37" y="41"/>
                    <a:pt x="36" y="42"/>
                    <a:pt x="36" y="43"/>
                  </a:cubicBezTo>
                  <a:cubicBezTo>
                    <a:pt x="35" y="44"/>
                    <a:pt x="35" y="45"/>
                    <a:pt x="34" y="47"/>
                  </a:cubicBezTo>
                  <a:cubicBezTo>
                    <a:pt x="28" y="65"/>
                    <a:pt x="21" y="138"/>
                    <a:pt x="15" y="217"/>
                  </a:cubicBezTo>
                  <a:cubicBezTo>
                    <a:pt x="14" y="223"/>
                    <a:pt x="14" y="229"/>
                    <a:pt x="13" y="234"/>
                  </a:cubicBezTo>
                  <a:cubicBezTo>
                    <a:pt x="13" y="237"/>
                    <a:pt x="13" y="239"/>
                    <a:pt x="13" y="242"/>
                  </a:cubicBezTo>
                  <a:cubicBezTo>
                    <a:pt x="13" y="244"/>
                    <a:pt x="12" y="245"/>
                    <a:pt x="12" y="247"/>
                  </a:cubicBezTo>
                  <a:cubicBezTo>
                    <a:pt x="12" y="248"/>
                    <a:pt x="12" y="249"/>
                    <a:pt x="12" y="250"/>
                  </a:cubicBezTo>
                  <a:cubicBezTo>
                    <a:pt x="12" y="254"/>
                    <a:pt x="12" y="258"/>
                    <a:pt x="11" y="263"/>
                  </a:cubicBezTo>
                  <a:cubicBezTo>
                    <a:pt x="11" y="266"/>
                    <a:pt x="11" y="269"/>
                    <a:pt x="11" y="272"/>
                  </a:cubicBezTo>
                  <a:cubicBezTo>
                    <a:pt x="8" y="312"/>
                    <a:pt x="5" y="351"/>
                    <a:pt x="3" y="383"/>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9" name="ïṡḷiḍè"/>
            <p:cNvSpPr/>
            <p:nvPr/>
          </p:nvSpPr>
          <p:spPr bwMode="auto">
            <a:xfrm>
              <a:off x="5075239" y="2498725"/>
              <a:ext cx="144463" cy="92075"/>
            </a:xfrm>
            <a:custGeom>
              <a:avLst/>
              <a:gdLst>
                <a:gd name="T0" fmla="*/ 43 w 47"/>
                <a:gd name="T1" fmla="*/ 30 h 30"/>
                <a:gd name="T2" fmla="*/ 0 w 47"/>
                <a:gd name="T3" fmla="*/ 2 h 30"/>
                <a:gd name="T4" fmla="*/ 1 w 47"/>
                <a:gd name="T5" fmla="*/ 0 h 30"/>
                <a:gd name="T6" fmla="*/ 3 w 47"/>
                <a:gd name="T7" fmla="*/ 1 h 30"/>
                <a:gd name="T8" fmla="*/ 45 w 47"/>
                <a:gd name="T9" fmla="*/ 27 h 30"/>
                <a:gd name="T10" fmla="*/ 47 w 47"/>
                <a:gd name="T11" fmla="*/ 29 h 30"/>
                <a:gd name="T12" fmla="*/ 45 w 47"/>
                <a:gd name="T13" fmla="*/ 30 h 30"/>
                <a:gd name="T14" fmla="*/ 43 w 47"/>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0">
                  <a:moveTo>
                    <a:pt x="43" y="30"/>
                  </a:moveTo>
                  <a:cubicBezTo>
                    <a:pt x="21" y="29"/>
                    <a:pt x="1" y="4"/>
                    <a:pt x="0" y="2"/>
                  </a:cubicBezTo>
                  <a:cubicBezTo>
                    <a:pt x="0" y="2"/>
                    <a:pt x="0" y="1"/>
                    <a:pt x="1" y="0"/>
                  </a:cubicBezTo>
                  <a:cubicBezTo>
                    <a:pt x="1" y="0"/>
                    <a:pt x="2" y="0"/>
                    <a:pt x="3" y="1"/>
                  </a:cubicBezTo>
                  <a:cubicBezTo>
                    <a:pt x="3" y="1"/>
                    <a:pt x="23" y="27"/>
                    <a:pt x="45" y="27"/>
                  </a:cubicBezTo>
                  <a:cubicBezTo>
                    <a:pt x="46" y="27"/>
                    <a:pt x="47" y="28"/>
                    <a:pt x="47" y="29"/>
                  </a:cubicBezTo>
                  <a:cubicBezTo>
                    <a:pt x="47" y="29"/>
                    <a:pt x="46" y="30"/>
                    <a:pt x="45" y="30"/>
                  </a:cubicBezTo>
                  <a:cubicBezTo>
                    <a:pt x="44" y="30"/>
                    <a:pt x="44" y="30"/>
                    <a:pt x="43" y="3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0" name="išlíḑè"/>
            <p:cNvSpPr/>
            <p:nvPr/>
          </p:nvSpPr>
          <p:spPr bwMode="auto">
            <a:xfrm>
              <a:off x="5094289" y="3081338"/>
              <a:ext cx="287338" cy="330200"/>
            </a:xfrm>
            <a:custGeom>
              <a:avLst/>
              <a:gdLst>
                <a:gd name="T0" fmla="*/ 1 w 94"/>
                <a:gd name="T1" fmla="*/ 108 h 108"/>
                <a:gd name="T2" fmla="*/ 0 w 94"/>
                <a:gd name="T3" fmla="*/ 106 h 108"/>
                <a:gd name="T4" fmla="*/ 1 w 94"/>
                <a:gd name="T5" fmla="*/ 105 h 108"/>
                <a:gd name="T6" fmla="*/ 90 w 94"/>
                <a:gd name="T7" fmla="*/ 1 h 108"/>
                <a:gd name="T8" fmla="*/ 92 w 94"/>
                <a:gd name="T9" fmla="*/ 0 h 108"/>
                <a:gd name="T10" fmla="*/ 93 w 94"/>
                <a:gd name="T11" fmla="*/ 2 h 108"/>
                <a:gd name="T12" fmla="*/ 1 w 94"/>
                <a:gd name="T13" fmla="*/ 108 h 108"/>
                <a:gd name="T14" fmla="*/ 1 w 94"/>
                <a:gd name="T15" fmla="*/ 108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108">
                  <a:moveTo>
                    <a:pt x="1" y="108"/>
                  </a:moveTo>
                  <a:cubicBezTo>
                    <a:pt x="1" y="108"/>
                    <a:pt x="0" y="107"/>
                    <a:pt x="0" y="106"/>
                  </a:cubicBezTo>
                  <a:cubicBezTo>
                    <a:pt x="0" y="105"/>
                    <a:pt x="0" y="105"/>
                    <a:pt x="1" y="105"/>
                  </a:cubicBezTo>
                  <a:cubicBezTo>
                    <a:pt x="60" y="101"/>
                    <a:pt x="90" y="2"/>
                    <a:pt x="90" y="1"/>
                  </a:cubicBezTo>
                  <a:cubicBezTo>
                    <a:pt x="91" y="0"/>
                    <a:pt x="91" y="0"/>
                    <a:pt x="92" y="0"/>
                  </a:cubicBezTo>
                  <a:cubicBezTo>
                    <a:pt x="93" y="1"/>
                    <a:pt x="94" y="1"/>
                    <a:pt x="93" y="2"/>
                  </a:cubicBezTo>
                  <a:cubicBezTo>
                    <a:pt x="92" y="6"/>
                    <a:pt x="62" y="105"/>
                    <a:pt x="1" y="108"/>
                  </a:cubicBezTo>
                  <a:cubicBezTo>
                    <a:pt x="1" y="108"/>
                    <a:pt x="1" y="108"/>
                    <a:pt x="1" y="108"/>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1" name="ïṥļiḍé"/>
            <p:cNvSpPr/>
            <p:nvPr/>
          </p:nvSpPr>
          <p:spPr bwMode="auto">
            <a:xfrm>
              <a:off x="5170489" y="3170238"/>
              <a:ext cx="128588" cy="152400"/>
            </a:xfrm>
            <a:custGeom>
              <a:avLst/>
              <a:gdLst>
                <a:gd name="T0" fmla="*/ 1 w 42"/>
                <a:gd name="T1" fmla="*/ 50 h 50"/>
                <a:gd name="T2" fmla="*/ 0 w 42"/>
                <a:gd name="T3" fmla="*/ 49 h 50"/>
                <a:gd name="T4" fmla="*/ 1 w 42"/>
                <a:gd name="T5" fmla="*/ 47 h 50"/>
                <a:gd name="T6" fmla="*/ 39 w 42"/>
                <a:gd name="T7" fmla="*/ 2 h 50"/>
                <a:gd name="T8" fmla="*/ 41 w 42"/>
                <a:gd name="T9" fmla="*/ 0 h 50"/>
                <a:gd name="T10" fmla="*/ 42 w 42"/>
                <a:gd name="T11" fmla="*/ 2 h 50"/>
                <a:gd name="T12" fmla="*/ 2 w 42"/>
                <a:gd name="T13" fmla="*/ 50 h 50"/>
                <a:gd name="T14" fmla="*/ 1 w 42"/>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50">
                  <a:moveTo>
                    <a:pt x="1" y="50"/>
                  </a:moveTo>
                  <a:cubicBezTo>
                    <a:pt x="1" y="50"/>
                    <a:pt x="0" y="49"/>
                    <a:pt x="0" y="49"/>
                  </a:cubicBezTo>
                  <a:cubicBezTo>
                    <a:pt x="0" y="48"/>
                    <a:pt x="0" y="47"/>
                    <a:pt x="1" y="47"/>
                  </a:cubicBezTo>
                  <a:cubicBezTo>
                    <a:pt x="33" y="30"/>
                    <a:pt x="39" y="2"/>
                    <a:pt x="39" y="2"/>
                  </a:cubicBezTo>
                  <a:cubicBezTo>
                    <a:pt x="39" y="1"/>
                    <a:pt x="40" y="0"/>
                    <a:pt x="41" y="0"/>
                  </a:cubicBezTo>
                  <a:cubicBezTo>
                    <a:pt x="42" y="0"/>
                    <a:pt x="42" y="1"/>
                    <a:pt x="42" y="2"/>
                  </a:cubicBezTo>
                  <a:cubicBezTo>
                    <a:pt x="42" y="3"/>
                    <a:pt x="36" y="32"/>
                    <a:pt x="2" y="50"/>
                  </a:cubicBezTo>
                  <a:cubicBezTo>
                    <a:pt x="2" y="50"/>
                    <a:pt x="2" y="50"/>
                    <a:pt x="1" y="5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2" name="íSľíḋè"/>
            <p:cNvSpPr/>
            <p:nvPr/>
          </p:nvSpPr>
          <p:spPr bwMode="auto">
            <a:xfrm>
              <a:off x="5002214" y="1765300"/>
              <a:ext cx="457200" cy="266700"/>
            </a:xfrm>
            <a:custGeom>
              <a:avLst/>
              <a:gdLst>
                <a:gd name="T0" fmla="*/ 11 w 149"/>
                <a:gd name="T1" fmla="*/ 87 h 87"/>
                <a:gd name="T2" fmla="*/ 19 w 149"/>
                <a:gd name="T3" fmla="*/ 42 h 87"/>
                <a:gd name="T4" fmla="*/ 63 w 149"/>
                <a:gd name="T5" fmla="*/ 30 h 87"/>
                <a:gd name="T6" fmla="*/ 124 w 149"/>
                <a:gd name="T7" fmla="*/ 12 h 87"/>
                <a:gd name="T8" fmla="*/ 121 w 149"/>
                <a:gd name="T9" fmla="*/ 79 h 87"/>
                <a:gd name="T10" fmla="*/ 11 w 149"/>
                <a:gd name="T11" fmla="*/ 87 h 87"/>
              </a:gdLst>
              <a:ahLst/>
              <a:cxnLst>
                <a:cxn ang="0">
                  <a:pos x="T0" y="T1"/>
                </a:cxn>
                <a:cxn ang="0">
                  <a:pos x="T2" y="T3"/>
                </a:cxn>
                <a:cxn ang="0">
                  <a:pos x="T4" y="T5"/>
                </a:cxn>
                <a:cxn ang="0">
                  <a:pos x="T6" y="T7"/>
                </a:cxn>
                <a:cxn ang="0">
                  <a:pos x="T8" y="T9"/>
                </a:cxn>
                <a:cxn ang="0">
                  <a:pos x="T10" y="T11"/>
                </a:cxn>
              </a:cxnLst>
              <a:rect l="0" t="0" r="r" b="b"/>
              <a:pathLst>
                <a:path w="149" h="87">
                  <a:moveTo>
                    <a:pt x="11" y="87"/>
                  </a:moveTo>
                  <a:cubicBezTo>
                    <a:pt x="11" y="87"/>
                    <a:pt x="0" y="51"/>
                    <a:pt x="19" y="42"/>
                  </a:cubicBezTo>
                  <a:cubicBezTo>
                    <a:pt x="37" y="33"/>
                    <a:pt x="51" y="37"/>
                    <a:pt x="63" y="30"/>
                  </a:cubicBezTo>
                  <a:cubicBezTo>
                    <a:pt x="74" y="22"/>
                    <a:pt x="105" y="0"/>
                    <a:pt x="124" y="12"/>
                  </a:cubicBezTo>
                  <a:cubicBezTo>
                    <a:pt x="144" y="24"/>
                    <a:pt x="149" y="73"/>
                    <a:pt x="121" y="79"/>
                  </a:cubicBezTo>
                  <a:cubicBezTo>
                    <a:pt x="91" y="85"/>
                    <a:pt x="11" y="87"/>
                    <a:pt x="11" y="8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3" name="îṣļïḍê"/>
            <p:cNvSpPr/>
            <p:nvPr/>
          </p:nvSpPr>
          <p:spPr bwMode="auto">
            <a:xfrm>
              <a:off x="5348289" y="2081213"/>
              <a:ext cx="92075" cy="168275"/>
            </a:xfrm>
            <a:custGeom>
              <a:avLst/>
              <a:gdLst>
                <a:gd name="T0" fmla="*/ 6 w 30"/>
                <a:gd name="T1" fmla="*/ 13 h 55"/>
                <a:gd name="T2" fmla="*/ 24 w 30"/>
                <a:gd name="T3" fmla="*/ 12 h 55"/>
                <a:gd name="T4" fmla="*/ 0 w 30"/>
                <a:gd name="T5" fmla="*/ 46 h 55"/>
                <a:gd name="T6" fmla="*/ 6 w 30"/>
                <a:gd name="T7" fmla="*/ 13 h 55"/>
              </a:gdLst>
              <a:ahLst/>
              <a:cxnLst>
                <a:cxn ang="0">
                  <a:pos x="T0" y="T1"/>
                </a:cxn>
                <a:cxn ang="0">
                  <a:pos x="T2" y="T3"/>
                </a:cxn>
                <a:cxn ang="0">
                  <a:pos x="T4" y="T5"/>
                </a:cxn>
                <a:cxn ang="0">
                  <a:pos x="T6" y="T7"/>
                </a:cxn>
              </a:cxnLst>
              <a:rect l="0" t="0" r="r" b="b"/>
              <a:pathLst>
                <a:path w="30" h="55">
                  <a:moveTo>
                    <a:pt x="6" y="13"/>
                  </a:moveTo>
                  <a:cubicBezTo>
                    <a:pt x="6" y="13"/>
                    <a:pt x="17" y="0"/>
                    <a:pt x="24" y="12"/>
                  </a:cubicBezTo>
                  <a:cubicBezTo>
                    <a:pt x="30" y="23"/>
                    <a:pt x="18" y="55"/>
                    <a:pt x="0" y="46"/>
                  </a:cubicBezTo>
                  <a:lnTo>
                    <a:pt x="6" y="13"/>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4" name="îŝḷíḋè"/>
            <p:cNvSpPr/>
            <p:nvPr/>
          </p:nvSpPr>
          <p:spPr bwMode="auto">
            <a:xfrm>
              <a:off x="5357814" y="2136775"/>
              <a:ext cx="58738" cy="53975"/>
            </a:xfrm>
            <a:custGeom>
              <a:avLst/>
              <a:gdLst>
                <a:gd name="T0" fmla="*/ 2 w 19"/>
                <a:gd name="T1" fmla="*/ 18 h 18"/>
                <a:gd name="T2" fmla="*/ 4 w 19"/>
                <a:gd name="T3" fmla="*/ 17 h 18"/>
                <a:gd name="T4" fmla="*/ 18 w 19"/>
                <a:gd name="T5" fmla="*/ 4 h 18"/>
                <a:gd name="T6" fmla="*/ 19 w 19"/>
                <a:gd name="T7" fmla="*/ 2 h 18"/>
                <a:gd name="T8" fmla="*/ 17 w 19"/>
                <a:gd name="T9" fmla="*/ 1 h 18"/>
                <a:gd name="T10" fmla="*/ 1 w 19"/>
                <a:gd name="T11" fmla="*/ 16 h 18"/>
                <a:gd name="T12" fmla="*/ 2 w 19"/>
                <a:gd name="T13" fmla="*/ 18 h 18"/>
                <a:gd name="T14" fmla="*/ 2 w 19"/>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8">
                  <a:moveTo>
                    <a:pt x="2" y="18"/>
                  </a:moveTo>
                  <a:cubicBezTo>
                    <a:pt x="3" y="18"/>
                    <a:pt x="3" y="17"/>
                    <a:pt x="4" y="17"/>
                  </a:cubicBezTo>
                  <a:cubicBezTo>
                    <a:pt x="7" y="7"/>
                    <a:pt x="18" y="4"/>
                    <a:pt x="18" y="4"/>
                  </a:cubicBezTo>
                  <a:cubicBezTo>
                    <a:pt x="18" y="3"/>
                    <a:pt x="19" y="2"/>
                    <a:pt x="19" y="2"/>
                  </a:cubicBezTo>
                  <a:cubicBezTo>
                    <a:pt x="18" y="1"/>
                    <a:pt x="18" y="0"/>
                    <a:pt x="17" y="1"/>
                  </a:cubicBezTo>
                  <a:cubicBezTo>
                    <a:pt x="16" y="1"/>
                    <a:pt x="5" y="5"/>
                    <a:pt x="1" y="16"/>
                  </a:cubicBezTo>
                  <a:cubicBezTo>
                    <a:pt x="0" y="17"/>
                    <a:pt x="1" y="18"/>
                    <a:pt x="2" y="18"/>
                  </a:cubicBezTo>
                  <a:cubicBezTo>
                    <a:pt x="2" y="18"/>
                    <a:pt x="2" y="18"/>
                    <a:pt x="2" y="18"/>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5" name="íśļíḓê"/>
            <p:cNvSpPr/>
            <p:nvPr/>
          </p:nvSpPr>
          <p:spPr bwMode="auto">
            <a:xfrm>
              <a:off x="5375276" y="2154238"/>
              <a:ext cx="28575" cy="22225"/>
            </a:xfrm>
            <a:custGeom>
              <a:avLst/>
              <a:gdLst>
                <a:gd name="T0" fmla="*/ 7 w 9"/>
                <a:gd name="T1" fmla="*/ 7 h 7"/>
                <a:gd name="T2" fmla="*/ 8 w 9"/>
                <a:gd name="T3" fmla="*/ 7 h 7"/>
                <a:gd name="T4" fmla="*/ 8 w 9"/>
                <a:gd name="T5" fmla="*/ 5 h 7"/>
                <a:gd name="T6" fmla="*/ 3 w 9"/>
                <a:gd name="T7" fmla="*/ 0 h 7"/>
                <a:gd name="T8" fmla="*/ 1 w 9"/>
                <a:gd name="T9" fmla="*/ 1 h 7"/>
                <a:gd name="T10" fmla="*/ 1 w 9"/>
                <a:gd name="T11" fmla="*/ 3 h 7"/>
                <a:gd name="T12" fmla="*/ 5 w 9"/>
                <a:gd name="T13" fmla="*/ 7 h 7"/>
                <a:gd name="T14" fmla="*/ 7 w 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7" y="7"/>
                  </a:moveTo>
                  <a:cubicBezTo>
                    <a:pt x="7" y="7"/>
                    <a:pt x="7" y="7"/>
                    <a:pt x="8" y="7"/>
                  </a:cubicBezTo>
                  <a:cubicBezTo>
                    <a:pt x="8" y="7"/>
                    <a:pt x="9" y="6"/>
                    <a:pt x="8" y="5"/>
                  </a:cubicBezTo>
                  <a:cubicBezTo>
                    <a:pt x="8" y="5"/>
                    <a:pt x="6" y="2"/>
                    <a:pt x="3" y="0"/>
                  </a:cubicBezTo>
                  <a:cubicBezTo>
                    <a:pt x="2" y="0"/>
                    <a:pt x="1" y="0"/>
                    <a:pt x="1" y="1"/>
                  </a:cubicBezTo>
                  <a:cubicBezTo>
                    <a:pt x="0" y="2"/>
                    <a:pt x="1" y="3"/>
                    <a:pt x="1" y="3"/>
                  </a:cubicBezTo>
                  <a:cubicBezTo>
                    <a:pt x="4" y="4"/>
                    <a:pt x="5" y="7"/>
                    <a:pt x="5" y="7"/>
                  </a:cubicBezTo>
                  <a:cubicBezTo>
                    <a:pt x="6" y="7"/>
                    <a:pt x="6" y="7"/>
                    <a:pt x="7" y="7"/>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6" name="íşḷîḑê"/>
            <p:cNvSpPr/>
            <p:nvPr/>
          </p:nvSpPr>
          <p:spPr bwMode="auto">
            <a:xfrm>
              <a:off x="4976814" y="2058988"/>
              <a:ext cx="82550" cy="166688"/>
            </a:xfrm>
            <a:custGeom>
              <a:avLst/>
              <a:gdLst>
                <a:gd name="T0" fmla="*/ 25 w 27"/>
                <a:gd name="T1" fmla="*/ 14 h 54"/>
                <a:gd name="T2" fmla="*/ 8 w 27"/>
                <a:gd name="T3" fmla="*/ 10 h 54"/>
                <a:gd name="T4" fmla="*/ 27 w 27"/>
                <a:gd name="T5" fmla="*/ 47 h 54"/>
                <a:gd name="T6" fmla="*/ 25 w 27"/>
                <a:gd name="T7" fmla="*/ 14 h 54"/>
              </a:gdLst>
              <a:ahLst/>
              <a:cxnLst>
                <a:cxn ang="0">
                  <a:pos x="T0" y="T1"/>
                </a:cxn>
                <a:cxn ang="0">
                  <a:pos x="T2" y="T3"/>
                </a:cxn>
                <a:cxn ang="0">
                  <a:pos x="T4" y="T5"/>
                </a:cxn>
                <a:cxn ang="0">
                  <a:pos x="T6" y="T7"/>
                </a:cxn>
              </a:cxnLst>
              <a:rect l="0" t="0" r="r" b="b"/>
              <a:pathLst>
                <a:path w="27" h="54">
                  <a:moveTo>
                    <a:pt x="25" y="14"/>
                  </a:moveTo>
                  <a:cubicBezTo>
                    <a:pt x="25" y="14"/>
                    <a:pt x="16" y="0"/>
                    <a:pt x="8" y="10"/>
                  </a:cubicBezTo>
                  <a:cubicBezTo>
                    <a:pt x="0" y="21"/>
                    <a:pt x="8" y="54"/>
                    <a:pt x="27" y="47"/>
                  </a:cubicBezTo>
                  <a:lnTo>
                    <a:pt x="25" y="14"/>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7" name="iṩ1ïḑe"/>
            <p:cNvSpPr/>
            <p:nvPr/>
          </p:nvSpPr>
          <p:spPr bwMode="auto">
            <a:xfrm>
              <a:off x="5003801" y="2114550"/>
              <a:ext cx="49213" cy="58738"/>
            </a:xfrm>
            <a:custGeom>
              <a:avLst/>
              <a:gdLst>
                <a:gd name="T0" fmla="*/ 15 w 16"/>
                <a:gd name="T1" fmla="*/ 19 h 19"/>
                <a:gd name="T2" fmla="*/ 13 w 16"/>
                <a:gd name="T3" fmla="*/ 17 h 19"/>
                <a:gd name="T4" fmla="*/ 1 w 16"/>
                <a:gd name="T5" fmla="*/ 3 h 19"/>
                <a:gd name="T6" fmla="*/ 0 w 16"/>
                <a:gd name="T7" fmla="*/ 1 h 19"/>
                <a:gd name="T8" fmla="*/ 2 w 16"/>
                <a:gd name="T9" fmla="*/ 0 h 19"/>
                <a:gd name="T10" fmla="*/ 16 w 16"/>
                <a:gd name="T11" fmla="*/ 17 h 19"/>
                <a:gd name="T12" fmla="*/ 15 w 16"/>
                <a:gd name="T13" fmla="*/ 19 h 19"/>
                <a:gd name="T14" fmla="*/ 15 w 16"/>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9">
                  <a:moveTo>
                    <a:pt x="15" y="19"/>
                  </a:moveTo>
                  <a:cubicBezTo>
                    <a:pt x="14" y="19"/>
                    <a:pt x="13" y="18"/>
                    <a:pt x="13" y="17"/>
                  </a:cubicBezTo>
                  <a:cubicBezTo>
                    <a:pt x="11" y="7"/>
                    <a:pt x="1" y="3"/>
                    <a:pt x="1" y="3"/>
                  </a:cubicBezTo>
                  <a:cubicBezTo>
                    <a:pt x="0" y="2"/>
                    <a:pt x="0" y="1"/>
                    <a:pt x="0" y="1"/>
                  </a:cubicBezTo>
                  <a:cubicBezTo>
                    <a:pt x="0" y="0"/>
                    <a:pt x="1" y="0"/>
                    <a:pt x="2" y="0"/>
                  </a:cubicBezTo>
                  <a:cubicBezTo>
                    <a:pt x="2" y="0"/>
                    <a:pt x="14" y="5"/>
                    <a:pt x="16" y="17"/>
                  </a:cubicBezTo>
                  <a:cubicBezTo>
                    <a:pt x="16" y="18"/>
                    <a:pt x="16" y="18"/>
                    <a:pt x="15" y="19"/>
                  </a:cubicBezTo>
                  <a:cubicBezTo>
                    <a:pt x="15" y="19"/>
                    <a:pt x="15" y="19"/>
                    <a:pt x="15" y="19"/>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8" name="íṥ1íḍê"/>
            <p:cNvSpPr/>
            <p:nvPr/>
          </p:nvSpPr>
          <p:spPr bwMode="auto">
            <a:xfrm>
              <a:off x="5013326" y="2133600"/>
              <a:ext cx="28575" cy="20638"/>
            </a:xfrm>
            <a:custGeom>
              <a:avLst/>
              <a:gdLst>
                <a:gd name="T0" fmla="*/ 1 w 9"/>
                <a:gd name="T1" fmla="*/ 7 h 7"/>
                <a:gd name="T2" fmla="*/ 1 w 9"/>
                <a:gd name="T3" fmla="*/ 7 h 7"/>
                <a:gd name="T4" fmla="*/ 0 w 9"/>
                <a:gd name="T5" fmla="*/ 5 h 7"/>
                <a:gd name="T6" fmla="*/ 6 w 9"/>
                <a:gd name="T7" fmla="*/ 0 h 7"/>
                <a:gd name="T8" fmla="*/ 8 w 9"/>
                <a:gd name="T9" fmla="*/ 1 h 7"/>
                <a:gd name="T10" fmla="*/ 7 w 9"/>
                <a:gd name="T11" fmla="*/ 3 h 7"/>
                <a:gd name="T12" fmla="*/ 3 w 9"/>
                <a:gd name="T13" fmla="*/ 6 h 7"/>
                <a:gd name="T14" fmla="*/ 1 w 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1" y="7"/>
                  </a:moveTo>
                  <a:cubicBezTo>
                    <a:pt x="1" y="7"/>
                    <a:pt x="1" y="7"/>
                    <a:pt x="1" y="7"/>
                  </a:cubicBezTo>
                  <a:cubicBezTo>
                    <a:pt x="0" y="6"/>
                    <a:pt x="0" y="5"/>
                    <a:pt x="0" y="5"/>
                  </a:cubicBezTo>
                  <a:cubicBezTo>
                    <a:pt x="0" y="4"/>
                    <a:pt x="2" y="2"/>
                    <a:pt x="6" y="0"/>
                  </a:cubicBezTo>
                  <a:cubicBezTo>
                    <a:pt x="7" y="0"/>
                    <a:pt x="8" y="0"/>
                    <a:pt x="8" y="1"/>
                  </a:cubicBezTo>
                  <a:cubicBezTo>
                    <a:pt x="9" y="2"/>
                    <a:pt x="8" y="3"/>
                    <a:pt x="7" y="3"/>
                  </a:cubicBezTo>
                  <a:cubicBezTo>
                    <a:pt x="4" y="4"/>
                    <a:pt x="3" y="6"/>
                    <a:pt x="3" y="6"/>
                  </a:cubicBezTo>
                  <a:cubicBezTo>
                    <a:pt x="2" y="7"/>
                    <a:pt x="2" y="7"/>
                    <a:pt x="1" y="7"/>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9" name="ïśľiḓê"/>
            <p:cNvSpPr/>
            <p:nvPr/>
          </p:nvSpPr>
          <p:spPr bwMode="auto">
            <a:xfrm>
              <a:off x="5118101" y="2292350"/>
              <a:ext cx="150813" cy="163513"/>
            </a:xfrm>
            <a:custGeom>
              <a:avLst/>
              <a:gdLst>
                <a:gd name="T0" fmla="*/ 2 w 49"/>
                <a:gd name="T1" fmla="*/ 0 h 53"/>
                <a:gd name="T2" fmla="*/ 0 w 49"/>
                <a:gd name="T3" fmla="*/ 32 h 53"/>
                <a:gd name="T4" fmla="*/ 22 w 49"/>
                <a:gd name="T5" fmla="*/ 51 h 53"/>
                <a:gd name="T6" fmla="*/ 47 w 49"/>
                <a:gd name="T7" fmla="*/ 38 h 53"/>
                <a:gd name="T8" fmla="*/ 49 w 49"/>
                <a:gd name="T9" fmla="*/ 5 h 53"/>
                <a:gd name="T10" fmla="*/ 2 w 49"/>
                <a:gd name="T11" fmla="*/ 0 h 53"/>
              </a:gdLst>
              <a:ahLst/>
              <a:cxnLst>
                <a:cxn ang="0">
                  <a:pos x="T0" y="T1"/>
                </a:cxn>
                <a:cxn ang="0">
                  <a:pos x="T2" y="T3"/>
                </a:cxn>
                <a:cxn ang="0">
                  <a:pos x="T4" y="T5"/>
                </a:cxn>
                <a:cxn ang="0">
                  <a:pos x="T6" y="T7"/>
                </a:cxn>
                <a:cxn ang="0">
                  <a:pos x="T8" y="T9"/>
                </a:cxn>
                <a:cxn ang="0">
                  <a:pos x="T10" y="T11"/>
                </a:cxn>
              </a:cxnLst>
              <a:rect l="0" t="0" r="r" b="b"/>
              <a:pathLst>
                <a:path w="49" h="53">
                  <a:moveTo>
                    <a:pt x="2" y="0"/>
                  </a:moveTo>
                  <a:cubicBezTo>
                    <a:pt x="0" y="32"/>
                    <a:pt x="0" y="32"/>
                    <a:pt x="0" y="32"/>
                  </a:cubicBezTo>
                  <a:cubicBezTo>
                    <a:pt x="0" y="32"/>
                    <a:pt x="9" y="49"/>
                    <a:pt x="22" y="51"/>
                  </a:cubicBezTo>
                  <a:cubicBezTo>
                    <a:pt x="35" y="53"/>
                    <a:pt x="47" y="38"/>
                    <a:pt x="47" y="38"/>
                  </a:cubicBezTo>
                  <a:cubicBezTo>
                    <a:pt x="49" y="5"/>
                    <a:pt x="49" y="5"/>
                    <a:pt x="49" y="5"/>
                  </a:cubicBezTo>
                  <a:lnTo>
                    <a:pt x="2" y="0"/>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0" name="îṣliďe"/>
            <p:cNvSpPr/>
            <p:nvPr/>
          </p:nvSpPr>
          <p:spPr bwMode="auto">
            <a:xfrm>
              <a:off x="5121276" y="2292350"/>
              <a:ext cx="147638" cy="82550"/>
            </a:xfrm>
            <a:custGeom>
              <a:avLst/>
              <a:gdLst>
                <a:gd name="T0" fmla="*/ 1 w 48"/>
                <a:gd name="T1" fmla="*/ 0 h 27"/>
                <a:gd name="T2" fmla="*/ 0 w 48"/>
                <a:gd name="T3" fmla="*/ 14 h 27"/>
                <a:gd name="T4" fmla="*/ 47 w 48"/>
                <a:gd name="T5" fmla="*/ 25 h 27"/>
                <a:gd name="T6" fmla="*/ 48 w 48"/>
                <a:gd name="T7" fmla="*/ 5 h 27"/>
                <a:gd name="T8" fmla="*/ 1 w 48"/>
                <a:gd name="T9" fmla="*/ 0 h 27"/>
              </a:gdLst>
              <a:ahLst/>
              <a:cxnLst>
                <a:cxn ang="0">
                  <a:pos x="T0" y="T1"/>
                </a:cxn>
                <a:cxn ang="0">
                  <a:pos x="T2" y="T3"/>
                </a:cxn>
                <a:cxn ang="0">
                  <a:pos x="T4" y="T5"/>
                </a:cxn>
                <a:cxn ang="0">
                  <a:pos x="T6" y="T7"/>
                </a:cxn>
                <a:cxn ang="0">
                  <a:pos x="T8" y="T9"/>
                </a:cxn>
              </a:cxnLst>
              <a:rect l="0" t="0" r="r" b="b"/>
              <a:pathLst>
                <a:path w="48" h="27">
                  <a:moveTo>
                    <a:pt x="1" y="0"/>
                  </a:moveTo>
                  <a:cubicBezTo>
                    <a:pt x="0" y="14"/>
                    <a:pt x="0" y="14"/>
                    <a:pt x="0" y="14"/>
                  </a:cubicBezTo>
                  <a:cubicBezTo>
                    <a:pt x="8" y="24"/>
                    <a:pt x="24" y="27"/>
                    <a:pt x="47" y="25"/>
                  </a:cubicBezTo>
                  <a:cubicBezTo>
                    <a:pt x="48" y="5"/>
                    <a:pt x="48" y="5"/>
                    <a:pt x="48" y="5"/>
                  </a:cubicBezTo>
                  <a:lnTo>
                    <a:pt x="1" y="0"/>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1" name="ïsľîḓè"/>
            <p:cNvSpPr/>
            <p:nvPr/>
          </p:nvSpPr>
          <p:spPr bwMode="auto">
            <a:xfrm>
              <a:off x="5035551" y="1903413"/>
              <a:ext cx="355600" cy="481013"/>
            </a:xfrm>
            <a:custGeom>
              <a:avLst/>
              <a:gdLst>
                <a:gd name="T0" fmla="*/ 0 w 116"/>
                <a:gd name="T1" fmla="*/ 42 h 157"/>
                <a:gd name="T2" fmla="*/ 2 w 116"/>
                <a:gd name="T3" fmla="*/ 83 h 157"/>
                <a:gd name="T4" fmla="*/ 2 w 116"/>
                <a:gd name="T5" fmla="*/ 83 h 157"/>
                <a:gd name="T6" fmla="*/ 2 w 116"/>
                <a:gd name="T7" fmla="*/ 83 h 157"/>
                <a:gd name="T8" fmla="*/ 2 w 116"/>
                <a:gd name="T9" fmla="*/ 83 h 157"/>
                <a:gd name="T10" fmla="*/ 3 w 116"/>
                <a:gd name="T11" fmla="*/ 92 h 157"/>
                <a:gd name="T12" fmla="*/ 5 w 116"/>
                <a:gd name="T13" fmla="*/ 97 h 157"/>
                <a:gd name="T14" fmla="*/ 72 w 116"/>
                <a:gd name="T15" fmla="*/ 143 h 157"/>
                <a:gd name="T16" fmla="*/ 108 w 116"/>
                <a:gd name="T17" fmla="*/ 99 h 157"/>
                <a:gd name="T18" fmla="*/ 109 w 116"/>
                <a:gd name="T19" fmla="*/ 95 h 157"/>
                <a:gd name="T20" fmla="*/ 109 w 116"/>
                <a:gd name="T21" fmla="*/ 93 h 157"/>
                <a:gd name="T22" fmla="*/ 110 w 116"/>
                <a:gd name="T23" fmla="*/ 92 h 157"/>
                <a:gd name="T24" fmla="*/ 110 w 116"/>
                <a:gd name="T25" fmla="*/ 91 h 157"/>
                <a:gd name="T26" fmla="*/ 110 w 116"/>
                <a:gd name="T27" fmla="*/ 91 h 157"/>
                <a:gd name="T28" fmla="*/ 116 w 116"/>
                <a:gd name="T29" fmla="*/ 47 h 157"/>
                <a:gd name="T30" fmla="*/ 100 w 116"/>
                <a:gd name="T31" fmla="*/ 18 h 157"/>
                <a:gd name="T32" fmla="*/ 24 w 116"/>
                <a:gd name="T33" fmla="*/ 11 h 157"/>
                <a:gd name="T34" fmla="*/ 0 w 116"/>
                <a:gd name="T35" fmla="*/ 4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 h="157">
                  <a:moveTo>
                    <a:pt x="0" y="42"/>
                  </a:moveTo>
                  <a:cubicBezTo>
                    <a:pt x="0" y="55"/>
                    <a:pt x="0" y="70"/>
                    <a:pt x="2" y="83"/>
                  </a:cubicBezTo>
                  <a:cubicBezTo>
                    <a:pt x="2" y="83"/>
                    <a:pt x="2" y="83"/>
                    <a:pt x="2" y="83"/>
                  </a:cubicBezTo>
                  <a:cubicBezTo>
                    <a:pt x="2" y="83"/>
                    <a:pt x="2" y="83"/>
                    <a:pt x="2" y="83"/>
                  </a:cubicBezTo>
                  <a:cubicBezTo>
                    <a:pt x="2" y="83"/>
                    <a:pt x="2" y="83"/>
                    <a:pt x="2" y="83"/>
                  </a:cubicBezTo>
                  <a:cubicBezTo>
                    <a:pt x="2" y="86"/>
                    <a:pt x="3" y="89"/>
                    <a:pt x="3" y="92"/>
                  </a:cubicBezTo>
                  <a:cubicBezTo>
                    <a:pt x="4" y="93"/>
                    <a:pt x="4" y="95"/>
                    <a:pt x="5" y="97"/>
                  </a:cubicBezTo>
                  <a:cubicBezTo>
                    <a:pt x="11" y="121"/>
                    <a:pt x="26" y="157"/>
                    <a:pt x="72" y="143"/>
                  </a:cubicBezTo>
                  <a:cubicBezTo>
                    <a:pt x="91" y="138"/>
                    <a:pt x="102" y="119"/>
                    <a:pt x="108" y="99"/>
                  </a:cubicBezTo>
                  <a:cubicBezTo>
                    <a:pt x="108" y="97"/>
                    <a:pt x="108" y="96"/>
                    <a:pt x="109" y="95"/>
                  </a:cubicBezTo>
                  <a:cubicBezTo>
                    <a:pt x="109" y="94"/>
                    <a:pt x="109" y="93"/>
                    <a:pt x="109" y="93"/>
                  </a:cubicBezTo>
                  <a:cubicBezTo>
                    <a:pt x="110" y="92"/>
                    <a:pt x="110" y="92"/>
                    <a:pt x="110" y="92"/>
                  </a:cubicBezTo>
                  <a:cubicBezTo>
                    <a:pt x="110" y="91"/>
                    <a:pt x="110" y="91"/>
                    <a:pt x="110" y="91"/>
                  </a:cubicBezTo>
                  <a:cubicBezTo>
                    <a:pt x="110" y="91"/>
                    <a:pt x="110" y="91"/>
                    <a:pt x="110" y="91"/>
                  </a:cubicBezTo>
                  <a:cubicBezTo>
                    <a:pt x="114" y="75"/>
                    <a:pt x="115" y="59"/>
                    <a:pt x="116" y="47"/>
                  </a:cubicBezTo>
                  <a:cubicBezTo>
                    <a:pt x="116" y="35"/>
                    <a:pt x="110" y="24"/>
                    <a:pt x="100" y="18"/>
                  </a:cubicBezTo>
                  <a:cubicBezTo>
                    <a:pt x="73" y="0"/>
                    <a:pt x="43" y="4"/>
                    <a:pt x="24" y="11"/>
                  </a:cubicBezTo>
                  <a:cubicBezTo>
                    <a:pt x="10" y="15"/>
                    <a:pt x="0" y="28"/>
                    <a:pt x="0" y="42"/>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2" name="îş1îḓê"/>
            <p:cNvSpPr/>
            <p:nvPr/>
          </p:nvSpPr>
          <p:spPr bwMode="auto">
            <a:xfrm>
              <a:off x="5035551" y="2084388"/>
              <a:ext cx="346075" cy="322263"/>
            </a:xfrm>
            <a:custGeom>
              <a:avLst/>
              <a:gdLst>
                <a:gd name="T0" fmla="*/ 108 w 113"/>
                <a:gd name="T1" fmla="*/ 11 h 105"/>
                <a:gd name="T2" fmla="*/ 92 w 113"/>
                <a:gd name="T3" fmla="*/ 52 h 105"/>
                <a:gd name="T4" fmla="*/ 69 w 113"/>
                <a:gd name="T5" fmla="*/ 38 h 105"/>
                <a:gd name="T6" fmla="*/ 55 w 113"/>
                <a:gd name="T7" fmla="*/ 42 h 105"/>
                <a:gd name="T8" fmla="*/ 44 w 113"/>
                <a:gd name="T9" fmla="*/ 36 h 105"/>
                <a:gd name="T10" fmla="*/ 19 w 113"/>
                <a:gd name="T11" fmla="*/ 43 h 105"/>
                <a:gd name="T12" fmla="*/ 10 w 113"/>
                <a:gd name="T13" fmla="*/ 23 h 105"/>
                <a:gd name="T14" fmla="*/ 7 w 113"/>
                <a:gd name="T15" fmla="*/ 0 h 105"/>
                <a:gd name="T16" fmla="*/ 0 w 113"/>
                <a:gd name="T17" fmla="*/ 0 h 105"/>
                <a:gd name="T18" fmla="*/ 5 w 113"/>
                <a:gd name="T19" fmla="*/ 53 h 105"/>
                <a:gd name="T20" fmla="*/ 16 w 113"/>
                <a:gd name="T21" fmla="*/ 78 h 105"/>
                <a:gd name="T22" fmla="*/ 29 w 113"/>
                <a:gd name="T23" fmla="*/ 91 h 105"/>
                <a:gd name="T24" fmla="*/ 46 w 113"/>
                <a:gd name="T25" fmla="*/ 101 h 105"/>
                <a:gd name="T26" fmla="*/ 65 w 113"/>
                <a:gd name="T27" fmla="*/ 99 h 105"/>
                <a:gd name="T28" fmla="*/ 82 w 113"/>
                <a:gd name="T29" fmla="*/ 92 h 105"/>
                <a:gd name="T30" fmla="*/ 95 w 113"/>
                <a:gd name="T31" fmla="*/ 74 h 105"/>
                <a:gd name="T32" fmla="*/ 105 w 113"/>
                <a:gd name="T33" fmla="*/ 53 h 105"/>
                <a:gd name="T34" fmla="*/ 113 w 113"/>
                <a:gd name="T35" fmla="*/ 13 h 105"/>
                <a:gd name="T36" fmla="*/ 108 w 113"/>
                <a:gd name="T37" fmla="*/ 11 h 105"/>
                <a:gd name="T38" fmla="*/ 84 w 113"/>
                <a:gd name="T39" fmla="*/ 62 h 105"/>
                <a:gd name="T40" fmla="*/ 51 w 113"/>
                <a:gd name="T41" fmla="*/ 74 h 105"/>
                <a:gd name="T42" fmla="*/ 36 w 113"/>
                <a:gd name="T43" fmla="*/ 66 h 105"/>
                <a:gd name="T44" fmla="*/ 21 w 113"/>
                <a:gd name="T45" fmla="*/ 52 h 105"/>
                <a:gd name="T46" fmla="*/ 37 w 113"/>
                <a:gd name="T47" fmla="*/ 46 h 105"/>
                <a:gd name="T48" fmla="*/ 55 w 113"/>
                <a:gd name="T49" fmla="*/ 45 h 105"/>
                <a:gd name="T50" fmla="*/ 56 w 113"/>
                <a:gd name="T51" fmla="*/ 44 h 105"/>
                <a:gd name="T52" fmla="*/ 73 w 113"/>
                <a:gd name="T53" fmla="*/ 49 h 105"/>
                <a:gd name="T54" fmla="*/ 87 w 113"/>
                <a:gd name="T55" fmla="*/ 59 h 105"/>
                <a:gd name="T56" fmla="*/ 84 w 113"/>
                <a:gd name="T57" fmla="*/ 6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3" h="105">
                  <a:moveTo>
                    <a:pt x="108" y="11"/>
                  </a:moveTo>
                  <a:cubicBezTo>
                    <a:pt x="108" y="11"/>
                    <a:pt x="100" y="37"/>
                    <a:pt x="92" y="52"/>
                  </a:cubicBezTo>
                  <a:cubicBezTo>
                    <a:pt x="88" y="44"/>
                    <a:pt x="76" y="38"/>
                    <a:pt x="69" y="38"/>
                  </a:cubicBezTo>
                  <a:cubicBezTo>
                    <a:pt x="63" y="38"/>
                    <a:pt x="57" y="39"/>
                    <a:pt x="55" y="42"/>
                  </a:cubicBezTo>
                  <a:cubicBezTo>
                    <a:pt x="54" y="39"/>
                    <a:pt x="49" y="37"/>
                    <a:pt x="44" y="36"/>
                  </a:cubicBezTo>
                  <a:cubicBezTo>
                    <a:pt x="37" y="35"/>
                    <a:pt x="25" y="38"/>
                    <a:pt x="19" y="43"/>
                  </a:cubicBezTo>
                  <a:cubicBezTo>
                    <a:pt x="16" y="36"/>
                    <a:pt x="12" y="30"/>
                    <a:pt x="10" y="23"/>
                  </a:cubicBezTo>
                  <a:cubicBezTo>
                    <a:pt x="8" y="15"/>
                    <a:pt x="7" y="0"/>
                    <a:pt x="7" y="0"/>
                  </a:cubicBezTo>
                  <a:cubicBezTo>
                    <a:pt x="0" y="0"/>
                    <a:pt x="0" y="0"/>
                    <a:pt x="0" y="0"/>
                  </a:cubicBezTo>
                  <a:cubicBezTo>
                    <a:pt x="0" y="0"/>
                    <a:pt x="1" y="44"/>
                    <a:pt x="5" y="53"/>
                  </a:cubicBezTo>
                  <a:cubicBezTo>
                    <a:pt x="10" y="63"/>
                    <a:pt x="14" y="68"/>
                    <a:pt x="16" y="78"/>
                  </a:cubicBezTo>
                  <a:cubicBezTo>
                    <a:pt x="18" y="88"/>
                    <a:pt x="25" y="91"/>
                    <a:pt x="29" y="91"/>
                  </a:cubicBezTo>
                  <a:cubicBezTo>
                    <a:pt x="32" y="91"/>
                    <a:pt x="38" y="98"/>
                    <a:pt x="46" y="101"/>
                  </a:cubicBezTo>
                  <a:cubicBezTo>
                    <a:pt x="54" y="105"/>
                    <a:pt x="57" y="100"/>
                    <a:pt x="65" y="99"/>
                  </a:cubicBezTo>
                  <a:cubicBezTo>
                    <a:pt x="73" y="98"/>
                    <a:pt x="76" y="97"/>
                    <a:pt x="82" y="92"/>
                  </a:cubicBezTo>
                  <a:cubicBezTo>
                    <a:pt x="87" y="87"/>
                    <a:pt x="91" y="81"/>
                    <a:pt x="95" y="74"/>
                  </a:cubicBezTo>
                  <a:cubicBezTo>
                    <a:pt x="99" y="68"/>
                    <a:pt x="104" y="58"/>
                    <a:pt x="105" y="53"/>
                  </a:cubicBezTo>
                  <a:cubicBezTo>
                    <a:pt x="105" y="49"/>
                    <a:pt x="113" y="26"/>
                    <a:pt x="113" y="13"/>
                  </a:cubicBezTo>
                  <a:lnTo>
                    <a:pt x="108" y="11"/>
                  </a:lnTo>
                  <a:close/>
                  <a:moveTo>
                    <a:pt x="84" y="62"/>
                  </a:moveTo>
                  <a:cubicBezTo>
                    <a:pt x="66" y="69"/>
                    <a:pt x="65" y="78"/>
                    <a:pt x="51" y="74"/>
                  </a:cubicBezTo>
                  <a:cubicBezTo>
                    <a:pt x="41" y="71"/>
                    <a:pt x="44" y="66"/>
                    <a:pt x="36" y="66"/>
                  </a:cubicBezTo>
                  <a:cubicBezTo>
                    <a:pt x="28" y="65"/>
                    <a:pt x="23" y="61"/>
                    <a:pt x="21" y="52"/>
                  </a:cubicBezTo>
                  <a:cubicBezTo>
                    <a:pt x="24" y="49"/>
                    <a:pt x="30" y="45"/>
                    <a:pt x="37" y="46"/>
                  </a:cubicBezTo>
                  <a:cubicBezTo>
                    <a:pt x="47" y="46"/>
                    <a:pt x="51" y="48"/>
                    <a:pt x="55" y="45"/>
                  </a:cubicBezTo>
                  <a:cubicBezTo>
                    <a:pt x="55" y="45"/>
                    <a:pt x="56" y="44"/>
                    <a:pt x="56" y="44"/>
                  </a:cubicBezTo>
                  <a:cubicBezTo>
                    <a:pt x="59" y="48"/>
                    <a:pt x="64" y="47"/>
                    <a:pt x="73" y="49"/>
                  </a:cubicBezTo>
                  <a:cubicBezTo>
                    <a:pt x="80" y="50"/>
                    <a:pt x="85" y="55"/>
                    <a:pt x="87" y="59"/>
                  </a:cubicBezTo>
                  <a:cubicBezTo>
                    <a:pt x="86" y="60"/>
                    <a:pt x="85" y="61"/>
                    <a:pt x="84" y="62"/>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3" name="ïŝlîďé"/>
            <p:cNvSpPr/>
            <p:nvPr/>
          </p:nvSpPr>
          <p:spPr bwMode="auto">
            <a:xfrm>
              <a:off x="5133976" y="2090738"/>
              <a:ext cx="23813" cy="39688"/>
            </a:xfrm>
            <a:custGeom>
              <a:avLst/>
              <a:gdLst>
                <a:gd name="T0" fmla="*/ 0 w 8"/>
                <a:gd name="T1" fmla="*/ 6 h 13"/>
                <a:gd name="T2" fmla="*/ 3 w 8"/>
                <a:gd name="T3" fmla="*/ 13 h 13"/>
                <a:gd name="T4" fmla="*/ 8 w 8"/>
                <a:gd name="T5" fmla="*/ 7 h 13"/>
                <a:gd name="T6" fmla="*/ 4 w 8"/>
                <a:gd name="T7" fmla="*/ 0 h 13"/>
                <a:gd name="T8" fmla="*/ 0 w 8"/>
                <a:gd name="T9" fmla="*/ 6 h 13"/>
              </a:gdLst>
              <a:ahLst/>
              <a:cxnLst>
                <a:cxn ang="0">
                  <a:pos x="T0" y="T1"/>
                </a:cxn>
                <a:cxn ang="0">
                  <a:pos x="T2" y="T3"/>
                </a:cxn>
                <a:cxn ang="0">
                  <a:pos x="T4" y="T5"/>
                </a:cxn>
                <a:cxn ang="0">
                  <a:pos x="T6" y="T7"/>
                </a:cxn>
                <a:cxn ang="0">
                  <a:pos x="T8" y="T9"/>
                </a:cxn>
              </a:cxnLst>
              <a:rect l="0" t="0" r="r" b="b"/>
              <a:pathLst>
                <a:path w="8" h="13">
                  <a:moveTo>
                    <a:pt x="0" y="6"/>
                  </a:moveTo>
                  <a:cubicBezTo>
                    <a:pt x="0" y="10"/>
                    <a:pt x="1" y="13"/>
                    <a:pt x="3" y="13"/>
                  </a:cubicBezTo>
                  <a:cubicBezTo>
                    <a:pt x="5" y="13"/>
                    <a:pt x="7" y="10"/>
                    <a:pt x="8" y="7"/>
                  </a:cubicBezTo>
                  <a:cubicBezTo>
                    <a:pt x="8" y="3"/>
                    <a:pt x="6" y="1"/>
                    <a:pt x="4" y="0"/>
                  </a:cubicBezTo>
                  <a:cubicBezTo>
                    <a:pt x="2" y="0"/>
                    <a:pt x="0" y="3"/>
                    <a:pt x="0" y="6"/>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4" name="işḻïḍè"/>
            <p:cNvSpPr/>
            <p:nvPr/>
          </p:nvSpPr>
          <p:spPr bwMode="auto">
            <a:xfrm>
              <a:off x="5278439" y="2098675"/>
              <a:ext cx="26988" cy="41275"/>
            </a:xfrm>
            <a:custGeom>
              <a:avLst/>
              <a:gdLst>
                <a:gd name="T0" fmla="*/ 1 w 9"/>
                <a:gd name="T1" fmla="*/ 6 h 13"/>
                <a:gd name="T2" fmla="*/ 4 w 9"/>
                <a:gd name="T3" fmla="*/ 13 h 13"/>
                <a:gd name="T4" fmla="*/ 9 w 9"/>
                <a:gd name="T5" fmla="*/ 7 h 13"/>
                <a:gd name="T6" fmla="*/ 5 w 9"/>
                <a:gd name="T7" fmla="*/ 0 h 13"/>
                <a:gd name="T8" fmla="*/ 1 w 9"/>
                <a:gd name="T9" fmla="*/ 6 h 13"/>
              </a:gdLst>
              <a:ahLst/>
              <a:cxnLst>
                <a:cxn ang="0">
                  <a:pos x="T0" y="T1"/>
                </a:cxn>
                <a:cxn ang="0">
                  <a:pos x="T2" y="T3"/>
                </a:cxn>
                <a:cxn ang="0">
                  <a:pos x="T4" y="T5"/>
                </a:cxn>
                <a:cxn ang="0">
                  <a:pos x="T6" y="T7"/>
                </a:cxn>
                <a:cxn ang="0">
                  <a:pos x="T8" y="T9"/>
                </a:cxn>
              </a:cxnLst>
              <a:rect l="0" t="0" r="r" b="b"/>
              <a:pathLst>
                <a:path w="9" h="13">
                  <a:moveTo>
                    <a:pt x="1" y="6"/>
                  </a:moveTo>
                  <a:cubicBezTo>
                    <a:pt x="0" y="10"/>
                    <a:pt x="2" y="13"/>
                    <a:pt x="4" y="13"/>
                  </a:cubicBezTo>
                  <a:cubicBezTo>
                    <a:pt x="6" y="13"/>
                    <a:pt x="8" y="10"/>
                    <a:pt x="9" y="7"/>
                  </a:cubicBezTo>
                  <a:cubicBezTo>
                    <a:pt x="9" y="3"/>
                    <a:pt x="7" y="0"/>
                    <a:pt x="5" y="0"/>
                  </a:cubicBezTo>
                  <a:cubicBezTo>
                    <a:pt x="3" y="0"/>
                    <a:pt x="1" y="3"/>
                    <a:pt x="1" y="6"/>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5" name="í$lïdê"/>
            <p:cNvSpPr/>
            <p:nvPr/>
          </p:nvSpPr>
          <p:spPr bwMode="auto">
            <a:xfrm>
              <a:off x="5094289" y="2025650"/>
              <a:ext cx="92075" cy="46038"/>
            </a:xfrm>
            <a:custGeom>
              <a:avLst/>
              <a:gdLst>
                <a:gd name="T0" fmla="*/ 1 w 30"/>
                <a:gd name="T1" fmla="*/ 7 h 15"/>
                <a:gd name="T2" fmla="*/ 30 w 30"/>
                <a:gd name="T3" fmla="*/ 5 h 15"/>
                <a:gd name="T4" fmla="*/ 29 w 30"/>
                <a:gd name="T5" fmla="*/ 12 h 15"/>
                <a:gd name="T6" fmla="*/ 2 w 30"/>
                <a:gd name="T7" fmla="*/ 15 h 15"/>
                <a:gd name="T8" fmla="*/ 1 w 30"/>
                <a:gd name="T9" fmla="*/ 7 h 15"/>
              </a:gdLst>
              <a:ahLst/>
              <a:cxnLst>
                <a:cxn ang="0">
                  <a:pos x="T0" y="T1"/>
                </a:cxn>
                <a:cxn ang="0">
                  <a:pos x="T2" y="T3"/>
                </a:cxn>
                <a:cxn ang="0">
                  <a:pos x="T4" y="T5"/>
                </a:cxn>
                <a:cxn ang="0">
                  <a:pos x="T6" y="T7"/>
                </a:cxn>
                <a:cxn ang="0">
                  <a:pos x="T8" y="T9"/>
                </a:cxn>
              </a:cxnLst>
              <a:rect l="0" t="0" r="r" b="b"/>
              <a:pathLst>
                <a:path w="30" h="15">
                  <a:moveTo>
                    <a:pt x="1" y="7"/>
                  </a:moveTo>
                  <a:cubicBezTo>
                    <a:pt x="1" y="7"/>
                    <a:pt x="17" y="0"/>
                    <a:pt x="30" y="5"/>
                  </a:cubicBezTo>
                  <a:cubicBezTo>
                    <a:pt x="29" y="12"/>
                    <a:pt x="29" y="12"/>
                    <a:pt x="29" y="12"/>
                  </a:cubicBezTo>
                  <a:cubicBezTo>
                    <a:pt x="29" y="12"/>
                    <a:pt x="11" y="11"/>
                    <a:pt x="2" y="15"/>
                  </a:cubicBezTo>
                  <a:cubicBezTo>
                    <a:pt x="1" y="13"/>
                    <a:pt x="0" y="10"/>
                    <a:pt x="1" y="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6" name="îṧļidè"/>
            <p:cNvSpPr/>
            <p:nvPr/>
          </p:nvSpPr>
          <p:spPr bwMode="auto">
            <a:xfrm>
              <a:off x="5246689" y="2035175"/>
              <a:ext cx="92075" cy="49213"/>
            </a:xfrm>
            <a:custGeom>
              <a:avLst/>
              <a:gdLst>
                <a:gd name="T0" fmla="*/ 29 w 30"/>
                <a:gd name="T1" fmla="*/ 8 h 16"/>
                <a:gd name="T2" fmla="*/ 0 w 30"/>
                <a:gd name="T3" fmla="*/ 4 h 16"/>
                <a:gd name="T4" fmla="*/ 1 w 30"/>
                <a:gd name="T5" fmla="*/ 11 h 16"/>
                <a:gd name="T6" fmla="*/ 28 w 30"/>
                <a:gd name="T7" fmla="*/ 16 h 16"/>
                <a:gd name="T8" fmla="*/ 29 w 30"/>
                <a:gd name="T9" fmla="*/ 8 h 16"/>
              </a:gdLst>
              <a:ahLst/>
              <a:cxnLst>
                <a:cxn ang="0">
                  <a:pos x="T0" y="T1"/>
                </a:cxn>
                <a:cxn ang="0">
                  <a:pos x="T2" y="T3"/>
                </a:cxn>
                <a:cxn ang="0">
                  <a:pos x="T4" y="T5"/>
                </a:cxn>
                <a:cxn ang="0">
                  <a:pos x="T6" y="T7"/>
                </a:cxn>
                <a:cxn ang="0">
                  <a:pos x="T8" y="T9"/>
                </a:cxn>
              </a:cxnLst>
              <a:rect l="0" t="0" r="r" b="b"/>
              <a:pathLst>
                <a:path w="30" h="16">
                  <a:moveTo>
                    <a:pt x="29" y="8"/>
                  </a:moveTo>
                  <a:cubicBezTo>
                    <a:pt x="29" y="8"/>
                    <a:pt x="14" y="0"/>
                    <a:pt x="0" y="4"/>
                  </a:cubicBezTo>
                  <a:cubicBezTo>
                    <a:pt x="1" y="11"/>
                    <a:pt x="1" y="11"/>
                    <a:pt x="1" y="11"/>
                  </a:cubicBezTo>
                  <a:cubicBezTo>
                    <a:pt x="1" y="11"/>
                    <a:pt x="19" y="12"/>
                    <a:pt x="28" y="16"/>
                  </a:cubicBezTo>
                  <a:cubicBezTo>
                    <a:pt x="29" y="14"/>
                    <a:pt x="30" y="11"/>
                    <a:pt x="29" y="8"/>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7" name="ïṧḷîḑé"/>
            <p:cNvSpPr/>
            <p:nvPr/>
          </p:nvSpPr>
          <p:spPr bwMode="auto">
            <a:xfrm>
              <a:off x="5186364" y="2108200"/>
              <a:ext cx="39688" cy="92075"/>
            </a:xfrm>
            <a:custGeom>
              <a:avLst/>
              <a:gdLst>
                <a:gd name="T0" fmla="*/ 6 w 13"/>
                <a:gd name="T1" fmla="*/ 30 h 30"/>
                <a:gd name="T2" fmla="*/ 1 w 13"/>
                <a:gd name="T3" fmla="*/ 28 h 30"/>
                <a:gd name="T4" fmla="*/ 0 w 13"/>
                <a:gd name="T5" fmla="*/ 26 h 30"/>
                <a:gd name="T6" fmla="*/ 2 w 13"/>
                <a:gd name="T7" fmla="*/ 25 h 30"/>
                <a:gd name="T8" fmla="*/ 8 w 13"/>
                <a:gd name="T9" fmla="*/ 26 h 30"/>
                <a:gd name="T10" fmla="*/ 9 w 13"/>
                <a:gd name="T11" fmla="*/ 25 h 30"/>
                <a:gd name="T12" fmla="*/ 9 w 13"/>
                <a:gd name="T13" fmla="*/ 2 h 30"/>
                <a:gd name="T14" fmla="*/ 11 w 13"/>
                <a:gd name="T15" fmla="*/ 0 h 30"/>
                <a:gd name="T16" fmla="*/ 13 w 13"/>
                <a:gd name="T17" fmla="*/ 1 h 30"/>
                <a:gd name="T18" fmla="*/ 12 w 13"/>
                <a:gd name="T19" fmla="*/ 25 h 30"/>
                <a:gd name="T20" fmla="*/ 10 w 13"/>
                <a:gd name="T21" fmla="*/ 29 h 30"/>
                <a:gd name="T22" fmla="*/ 6 w 13"/>
                <a:gd name="T23"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0">
                  <a:moveTo>
                    <a:pt x="6" y="30"/>
                  </a:moveTo>
                  <a:cubicBezTo>
                    <a:pt x="4" y="29"/>
                    <a:pt x="1" y="28"/>
                    <a:pt x="1" y="28"/>
                  </a:cubicBezTo>
                  <a:cubicBezTo>
                    <a:pt x="0" y="28"/>
                    <a:pt x="0" y="27"/>
                    <a:pt x="0" y="26"/>
                  </a:cubicBezTo>
                  <a:cubicBezTo>
                    <a:pt x="0" y="25"/>
                    <a:pt x="1" y="25"/>
                    <a:pt x="2" y="25"/>
                  </a:cubicBezTo>
                  <a:cubicBezTo>
                    <a:pt x="3" y="26"/>
                    <a:pt x="7" y="27"/>
                    <a:pt x="8" y="26"/>
                  </a:cubicBezTo>
                  <a:cubicBezTo>
                    <a:pt x="8" y="26"/>
                    <a:pt x="9" y="26"/>
                    <a:pt x="9" y="25"/>
                  </a:cubicBezTo>
                  <a:cubicBezTo>
                    <a:pt x="10" y="20"/>
                    <a:pt x="9" y="2"/>
                    <a:pt x="9" y="2"/>
                  </a:cubicBezTo>
                  <a:cubicBezTo>
                    <a:pt x="9" y="1"/>
                    <a:pt x="10" y="0"/>
                    <a:pt x="11" y="0"/>
                  </a:cubicBezTo>
                  <a:cubicBezTo>
                    <a:pt x="12" y="0"/>
                    <a:pt x="12" y="1"/>
                    <a:pt x="13" y="1"/>
                  </a:cubicBezTo>
                  <a:cubicBezTo>
                    <a:pt x="13" y="2"/>
                    <a:pt x="13" y="20"/>
                    <a:pt x="12" y="25"/>
                  </a:cubicBezTo>
                  <a:cubicBezTo>
                    <a:pt x="12" y="28"/>
                    <a:pt x="10" y="29"/>
                    <a:pt x="10" y="29"/>
                  </a:cubicBezTo>
                  <a:cubicBezTo>
                    <a:pt x="9" y="30"/>
                    <a:pt x="7" y="30"/>
                    <a:pt x="6" y="30"/>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8" name="îśļîḍê"/>
            <p:cNvSpPr/>
            <p:nvPr/>
          </p:nvSpPr>
          <p:spPr bwMode="auto">
            <a:xfrm>
              <a:off x="5148264" y="2232025"/>
              <a:ext cx="111125" cy="57150"/>
            </a:xfrm>
            <a:custGeom>
              <a:avLst/>
              <a:gdLst>
                <a:gd name="T0" fmla="*/ 36 w 36"/>
                <a:gd name="T1" fmla="*/ 2 h 19"/>
                <a:gd name="T2" fmla="*/ 17 w 36"/>
                <a:gd name="T3" fmla="*/ 18 h 19"/>
                <a:gd name="T4" fmla="*/ 0 w 36"/>
                <a:gd name="T5" fmla="*/ 0 h 19"/>
                <a:gd name="T6" fmla="*/ 36 w 36"/>
                <a:gd name="T7" fmla="*/ 2 h 19"/>
              </a:gdLst>
              <a:ahLst/>
              <a:cxnLst>
                <a:cxn ang="0">
                  <a:pos x="T0" y="T1"/>
                </a:cxn>
                <a:cxn ang="0">
                  <a:pos x="T2" y="T3"/>
                </a:cxn>
                <a:cxn ang="0">
                  <a:pos x="T4" y="T5"/>
                </a:cxn>
                <a:cxn ang="0">
                  <a:pos x="T6" y="T7"/>
                </a:cxn>
              </a:cxnLst>
              <a:rect l="0" t="0" r="r" b="b"/>
              <a:pathLst>
                <a:path w="36" h="19">
                  <a:moveTo>
                    <a:pt x="36" y="2"/>
                  </a:moveTo>
                  <a:cubicBezTo>
                    <a:pt x="35" y="8"/>
                    <a:pt x="30" y="19"/>
                    <a:pt x="17" y="18"/>
                  </a:cubicBezTo>
                  <a:cubicBezTo>
                    <a:pt x="4" y="17"/>
                    <a:pt x="1" y="7"/>
                    <a:pt x="0" y="0"/>
                  </a:cubicBezTo>
                  <a:lnTo>
                    <a:pt x="36"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9" name="îşḷîdê"/>
            <p:cNvSpPr/>
            <p:nvPr/>
          </p:nvSpPr>
          <p:spPr bwMode="auto">
            <a:xfrm>
              <a:off x="5035551" y="1903413"/>
              <a:ext cx="355600" cy="220663"/>
            </a:xfrm>
            <a:custGeom>
              <a:avLst/>
              <a:gdLst>
                <a:gd name="T0" fmla="*/ 7 w 116"/>
                <a:gd name="T1" fmla="*/ 59 h 72"/>
                <a:gd name="T2" fmla="*/ 13 w 116"/>
                <a:gd name="T3" fmla="*/ 44 h 72"/>
                <a:gd name="T4" fmla="*/ 24 w 116"/>
                <a:gd name="T5" fmla="*/ 22 h 72"/>
                <a:gd name="T6" fmla="*/ 63 w 116"/>
                <a:gd name="T7" fmla="*/ 24 h 72"/>
                <a:gd name="T8" fmla="*/ 94 w 116"/>
                <a:gd name="T9" fmla="*/ 27 h 72"/>
                <a:gd name="T10" fmla="*/ 104 w 116"/>
                <a:gd name="T11" fmla="*/ 43 h 72"/>
                <a:gd name="T12" fmla="*/ 108 w 116"/>
                <a:gd name="T13" fmla="*/ 62 h 72"/>
                <a:gd name="T14" fmla="*/ 108 w 116"/>
                <a:gd name="T15" fmla="*/ 70 h 72"/>
                <a:gd name="T16" fmla="*/ 113 w 116"/>
                <a:gd name="T17" fmla="*/ 72 h 72"/>
                <a:gd name="T18" fmla="*/ 116 w 116"/>
                <a:gd name="T19" fmla="*/ 47 h 72"/>
                <a:gd name="T20" fmla="*/ 100 w 116"/>
                <a:gd name="T21" fmla="*/ 18 h 72"/>
                <a:gd name="T22" fmla="*/ 24 w 116"/>
                <a:gd name="T23" fmla="*/ 11 h 72"/>
                <a:gd name="T24" fmla="*/ 0 w 116"/>
                <a:gd name="T25" fmla="*/ 42 h 72"/>
                <a:gd name="T26" fmla="*/ 0 w 116"/>
                <a:gd name="T27" fmla="*/ 59 h 72"/>
                <a:gd name="T28" fmla="*/ 7 w 116"/>
                <a:gd name="T29" fmla="*/ 5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 h="72">
                  <a:moveTo>
                    <a:pt x="7" y="59"/>
                  </a:moveTo>
                  <a:cubicBezTo>
                    <a:pt x="7" y="52"/>
                    <a:pt x="8" y="45"/>
                    <a:pt x="13" y="44"/>
                  </a:cubicBezTo>
                  <a:cubicBezTo>
                    <a:pt x="18" y="43"/>
                    <a:pt x="16" y="28"/>
                    <a:pt x="24" y="22"/>
                  </a:cubicBezTo>
                  <a:cubicBezTo>
                    <a:pt x="33" y="16"/>
                    <a:pt x="51" y="16"/>
                    <a:pt x="63" y="24"/>
                  </a:cubicBezTo>
                  <a:cubicBezTo>
                    <a:pt x="74" y="32"/>
                    <a:pt x="88" y="25"/>
                    <a:pt x="94" y="27"/>
                  </a:cubicBezTo>
                  <a:cubicBezTo>
                    <a:pt x="99" y="28"/>
                    <a:pt x="106" y="36"/>
                    <a:pt x="104" y="43"/>
                  </a:cubicBezTo>
                  <a:cubicBezTo>
                    <a:pt x="101" y="50"/>
                    <a:pt x="107" y="55"/>
                    <a:pt x="108" y="62"/>
                  </a:cubicBezTo>
                  <a:cubicBezTo>
                    <a:pt x="108" y="64"/>
                    <a:pt x="108" y="67"/>
                    <a:pt x="108" y="70"/>
                  </a:cubicBezTo>
                  <a:cubicBezTo>
                    <a:pt x="110" y="71"/>
                    <a:pt x="111" y="72"/>
                    <a:pt x="113" y="72"/>
                  </a:cubicBezTo>
                  <a:cubicBezTo>
                    <a:pt x="115" y="63"/>
                    <a:pt x="115" y="54"/>
                    <a:pt x="116" y="47"/>
                  </a:cubicBezTo>
                  <a:cubicBezTo>
                    <a:pt x="116" y="35"/>
                    <a:pt x="110" y="24"/>
                    <a:pt x="100" y="18"/>
                  </a:cubicBezTo>
                  <a:cubicBezTo>
                    <a:pt x="73" y="0"/>
                    <a:pt x="43" y="4"/>
                    <a:pt x="24" y="11"/>
                  </a:cubicBezTo>
                  <a:cubicBezTo>
                    <a:pt x="10" y="15"/>
                    <a:pt x="0" y="28"/>
                    <a:pt x="0" y="42"/>
                  </a:cubicBezTo>
                  <a:cubicBezTo>
                    <a:pt x="0" y="47"/>
                    <a:pt x="0" y="53"/>
                    <a:pt x="0" y="59"/>
                  </a:cubicBezTo>
                  <a:cubicBezTo>
                    <a:pt x="3" y="59"/>
                    <a:pt x="5" y="59"/>
                    <a:pt x="7" y="59"/>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0" name="i$ḷïḋé"/>
            <p:cNvSpPr/>
            <p:nvPr/>
          </p:nvSpPr>
          <p:spPr bwMode="auto">
            <a:xfrm>
              <a:off x="5772151" y="2801938"/>
              <a:ext cx="147638" cy="871538"/>
            </a:xfrm>
            <a:custGeom>
              <a:avLst/>
              <a:gdLst>
                <a:gd name="T0" fmla="*/ 0 w 48"/>
                <a:gd name="T1" fmla="*/ 262 h 284"/>
                <a:gd name="T2" fmla="*/ 0 w 48"/>
                <a:gd name="T3" fmla="*/ 21 h 284"/>
                <a:gd name="T4" fmla="*/ 21 w 48"/>
                <a:gd name="T5" fmla="*/ 0 h 284"/>
                <a:gd name="T6" fmla="*/ 26 w 48"/>
                <a:gd name="T7" fmla="*/ 0 h 284"/>
                <a:gd name="T8" fmla="*/ 48 w 48"/>
                <a:gd name="T9" fmla="*/ 21 h 284"/>
                <a:gd name="T10" fmla="*/ 48 w 48"/>
                <a:gd name="T11" fmla="*/ 262 h 284"/>
                <a:gd name="T12" fmla="*/ 26 w 48"/>
                <a:gd name="T13" fmla="*/ 284 h 284"/>
                <a:gd name="T14" fmla="*/ 21 w 48"/>
                <a:gd name="T15" fmla="*/ 284 h 284"/>
                <a:gd name="T16" fmla="*/ 0 w 48"/>
                <a:gd name="T17" fmla="*/ 26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284">
                  <a:moveTo>
                    <a:pt x="0" y="262"/>
                  </a:moveTo>
                  <a:cubicBezTo>
                    <a:pt x="0" y="21"/>
                    <a:pt x="0" y="21"/>
                    <a:pt x="0" y="21"/>
                  </a:cubicBezTo>
                  <a:cubicBezTo>
                    <a:pt x="0" y="9"/>
                    <a:pt x="9" y="0"/>
                    <a:pt x="21" y="0"/>
                  </a:cubicBezTo>
                  <a:cubicBezTo>
                    <a:pt x="26" y="0"/>
                    <a:pt x="26" y="0"/>
                    <a:pt x="26" y="0"/>
                  </a:cubicBezTo>
                  <a:cubicBezTo>
                    <a:pt x="38" y="0"/>
                    <a:pt x="48" y="9"/>
                    <a:pt x="48" y="21"/>
                  </a:cubicBezTo>
                  <a:cubicBezTo>
                    <a:pt x="48" y="262"/>
                    <a:pt x="48" y="262"/>
                    <a:pt x="48" y="262"/>
                  </a:cubicBezTo>
                  <a:cubicBezTo>
                    <a:pt x="48" y="274"/>
                    <a:pt x="38" y="284"/>
                    <a:pt x="26" y="284"/>
                  </a:cubicBezTo>
                  <a:cubicBezTo>
                    <a:pt x="21" y="284"/>
                    <a:pt x="21" y="284"/>
                    <a:pt x="21" y="284"/>
                  </a:cubicBezTo>
                  <a:cubicBezTo>
                    <a:pt x="9" y="284"/>
                    <a:pt x="0" y="274"/>
                    <a:pt x="0" y="262"/>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1" name="iṧḻidê"/>
            <p:cNvSpPr/>
            <p:nvPr/>
          </p:nvSpPr>
          <p:spPr bwMode="auto">
            <a:xfrm>
              <a:off x="5207001" y="2874963"/>
              <a:ext cx="565150" cy="720725"/>
            </a:xfrm>
            <a:custGeom>
              <a:avLst/>
              <a:gdLst>
                <a:gd name="T0" fmla="*/ 0 w 184"/>
                <a:gd name="T1" fmla="*/ 182 h 235"/>
                <a:gd name="T2" fmla="*/ 0 w 184"/>
                <a:gd name="T3" fmla="*/ 53 h 235"/>
                <a:gd name="T4" fmla="*/ 53 w 184"/>
                <a:gd name="T5" fmla="*/ 0 h 235"/>
                <a:gd name="T6" fmla="*/ 184 w 184"/>
                <a:gd name="T7" fmla="*/ 0 h 235"/>
                <a:gd name="T8" fmla="*/ 184 w 184"/>
                <a:gd name="T9" fmla="*/ 235 h 235"/>
                <a:gd name="T10" fmla="*/ 53 w 184"/>
                <a:gd name="T11" fmla="*/ 235 h 235"/>
                <a:gd name="T12" fmla="*/ 0 w 184"/>
                <a:gd name="T13" fmla="*/ 182 h 235"/>
              </a:gdLst>
              <a:ahLst/>
              <a:cxnLst>
                <a:cxn ang="0">
                  <a:pos x="T0" y="T1"/>
                </a:cxn>
                <a:cxn ang="0">
                  <a:pos x="T2" y="T3"/>
                </a:cxn>
                <a:cxn ang="0">
                  <a:pos x="T4" y="T5"/>
                </a:cxn>
                <a:cxn ang="0">
                  <a:pos x="T6" y="T7"/>
                </a:cxn>
                <a:cxn ang="0">
                  <a:pos x="T8" y="T9"/>
                </a:cxn>
                <a:cxn ang="0">
                  <a:pos x="T10" y="T11"/>
                </a:cxn>
                <a:cxn ang="0">
                  <a:pos x="T12" y="T13"/>
                </a:cxn>
              </a:cxnLst>
              <a:rect l="0" t="0" r="r" b="b"/>
              <a:pathLst>
                <a:path w="184" h="235">
                  <a:moveTo>
                    <a:pt x="0" y="182"/>
                  </a:moveTo>
                  <a:cubicBezTo>
                    <a:pt x="0" y="53"/>
                    <a:pt x="0" y="53"/>
                    <a:pt x="0" y="53"/>
                  </a:cubicBezTo>
                  <a:cubicBezTo>
                    <a:pt x="0" y="24"/>
                    <a:pt x="24" y="0"/>
                    <a:pt x="53" y="0"/>
                  </a:cubicBezTo>
                  <a:cubicBezTo>
                    <a:pt x="184" y="0"/>
                    <a:pt x="184" y="0"/>
                    <a:pt x="184" y="0"/>
                  </a:cubicBezTo>
                  <a:cubicBezTo>
                    <a:pt x="184" y="235"/>
                    <a:pt x="184" y="235"/>
                    <a:pt x="184" y="235"/>
                  </a:cubicBezTo>
                  <a:cubicBezTo>
                    <a:pt x="53" y="235"/>
                    <a:pt x="53" y="235"/>
                    <a:pt x="53" y="235"/>
                  </a:cubicBezTo>
                  <a:cubicBezTo>
                    <a:pt x="24" y="235"/>
                    <a:pt x="0" y="211"/>
                    <a:pt x="0" y="182"/>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2" name="íšḷïḓe"/>
            <p:cNvSpPr/>
            <p:nvPr/>
          </p:nvSpPr>
          <p:spPr bwMode="auto">
            <a:xfrm>
              <a:off x="5919789" y="2995613"/>
              <a:ext cx="292100" cy="88900"/>
            </a:xfrm>
            <a:custGeom>
              <a:avLst/>
              <a:gdLst>
                <a:gd name="T0" fmla="*/ 0 w 95"/>
                <a:gd name="T1" fmla="*/ 29 h 29"/>
                <a:gd name="T2" fmla="*/ 0 w 95"/>
                <a:gd name="T3" fmla="*/ 0 h 29"/>
                <a:gd name="T4" fmla="*/ 82 w 95"/>
                <a:gd name="T5" fmla="*/ 0 h 29"/>
                <a:gd name="T6" fmla="*/ 95 w 95"/>
                <a:gd name="T7" fmla="*/ 13 h 29"/>
                <a:gd name="T8" fmla="*/ 95 w 95"/>
                <a:gd name="T9" fmla="*/ 16 h 29"/>
                <a:gd name="T10" fmla="*/ 82 w 95"/>
                <a:gd name="T11" fmla="*/ 29 h 29"/>
                <a:gd name="T12" fmla="*/ 0 w 95"/>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95" h="29">
                  <a:moveTo>
                    <a:pt x="0" y="29"/>
                  </a:moveTo>
                  <a:cubicBezTo>
                    <a:pt x="0" y="0"/>
                    <a:pt x="0" y="0"/>
                    <a:pt x="0" y="0"/>
                  </a:cubicBezTo>
                  <a:cubicBezTo>
                    <a:pt x="82" y="0"/>
                    <a:pt x="82" y="0"/>
                    <a:pt x="82" y="0"/>
                  </a:cubicBezTo>
                  <a:cubicBezTo>
                    <a:pt x="89" y="0"/>
                    <a:pt x="95" y="6"/>
                    <a:pt x="95" y="13"/>
                  </a:cubicBezTo>
                  <a:cubicBezTo>
                    <a:pt x="95" y="16"/>
                    <a:pt x="95" y="16"/>
                    <a:pt x="95" y="16"/>
                  </a:cubicBezTo>
                  <a:cubicBezTo>
                    <a:pt x="95" y="23"/>
                    <a:pt x="89" y="29"/>
                    <a:pt x="82" y="29"/>
                  </a:cubicBezTo>
                  <a:lnTo>
                    <a:pt x="0" y="29"/>
                  </a:lnTo>
                  <a:close/>
                </a:path>
              </a:pathLst>
            </a:custGeom>
            <a:solidFill>
              <a:srgbClr val="905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3" name="ïṩlíde"/>
            <p:cNvSpPr/>
            <p:nvPr/>
          </p:nvSpPr>
          <p:spPr bwMode="auto">
            <a:xfrm>
              <a:off x="5919789" y="3390900"/>
              <a:ext cx="292100" cy="85725"/>
            </a:xfrm>
            <a:custGeom>
              <a:avLst/>
              <a:gdLst>
                <a:gd name="T0" fmla="*/ 0 w 95"/>
                <a:gd name="T1" fmla="*/ 28 h 28"/>
                <a:gd name="T2" fmla="*/ 0 w 95"/>
                <a:gd name="T3" fmla="*/ 0 h 28"/>
                <a:gd name="T4" fmla="*/ 82 w 95"/>
                <a:gd name="T5" fmla="*/ 0 h 28"/>
                <a:gd name="T6" fmla="*/ 95 w 95"/>
                <a:gd name="T7" fmla="*/ 12 h 28"/>
                <a:gd name="T8" fmla="*/ 95 w 95"/>
                <a:gd name="T9" fmla="*/ 15 h 28"/>
                <a:gd name="T10" fmla="*/ 82 w 95"/>
                <a:gd name="T11" fmla="*/ 28 h 28"/>
                <a:gd name="T12" fmla="*/ 0 w 95"/>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95" h="28">
                  <a:moveTo>
                    <a:pt x="0" y="28"/>
                  </a:moveTo>
                  <a:cubicBezTo>
                    <a:pt x="0" y="0"/>
                    <a:pt x="0" y="0"/>
                    <a:pt x="0" y="0"/>
                  </a:cubicBezTo>
                  <a:cubicBezTo>
                    <a:pt x="82" y="0"/>
                    <a:pt x="82" y="0"/>
                    <a:pt x="82" y="0"/>
                  </a:cubicBezTo>
                  <a:cubicBezTo>
                    <a:pt x="89" y="0"/>
                    <a:pt x="95" y="5"/>
                    <a:pt x="95" y="12"/>
                  </a:cubicBezTo>
                  <a:cubicBezTo>
                    <a:pt x="95" y="15"/>
                    <a:pt x="95" y="15"/>
                    <a:pt x="95" y="15"/>
                  </a:cubicBezTo>
                  <a:cubicBezTo>
                    <a:pt x="95" y="22"/>
                    <a:pt x="89" y="28"/>
                    <a:pt x="82" y="28"/>
                  </a:cubicBezTo>
                  <a:lnTo>
                    <a:pt x="0" y="28"/>
                  </a:lnTo>
                  <a:close/>
                </a:path>
              </a:pathLst>
            </a:custGeom>
            <a:solidFill>
              <a:srgbClr val="905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4" name="ïṧḻíḋe"/>
            <p:cNvSpPr/>
            <p:nvPr/>
          </p:nvSpPr>
          <p:spPr bwMode="auto">
            <a:xfrm>
              <a:off x="5173664" y="3446463"/>
              <a:ext cx="282575" cy="231775"/>
            </a:xfrm>
            <a:custGeom>
              <a:avLst/>
              <a:gdLst>
                <a:gd name="T0" fmla="*/ 17 w 92"/>
                <a:gd name="T1" fmla="*/ 13 h 76"/>
                <a:gd name="T2" fmla="*/ 24 w 92"/>
                <a:gd name="T3" fmla="*/ 16 h 76"/>
                <a:gd name="T4" fmla="*/ 41 w 92"/>
                <a:gd name="T5" fmla="*/ 13 h 76"/>
                <a:gd name="T6" fmla="*/ 49 w 92"/>
                <a:gd name="T7" fmla="*/ 6 h 76"/>
                <a:gd name="T8" fmla="*/ 69 w 92"/>
                <a:gd name="T9" fmla="*/ 1 h 76"/>
                <a:gd name="T10" fmla="*/ 65 w 92"/>
                <a:gd name="T11" fmla="*/ 10 h 76"/>
                <a:gd name="T12" fmla="*/ 54 w 92"/>
                <a:gd name="T13" fmla="*/ 16 h 76"/>
                <a:gd name="T14" fmla="*/ 71 w 92"/>
                <a:gd name="T15" fmla="*/ 39 h 76"/>
                <a:gd name="T16" fmla="*/ 91 w 92"/>
                <a:gd name="T17" fmla="*/ 52 h 76"/>
                <a:gd name="T18" fmla="*/ 79 w 92"/>
                <a:gd name="T19" fmla="*/ 55 h 76"/>
                <a:gd name="T20" fmla="*/ 70 w 92"/>
                <a:gd name="T21" fmla="*/ 63 h 76"/>
                <a:gd name="T22" fmla="*/ 63 w 92"/>
                <a:gd name="T23" fmla="*/ 69 h 76"/>
                <a:gd name="T24" fmla="*/ 54 w 92"/>
                <a:gd name="T25" fmla="*/ 75 h 76"/>
                <a:gd name="T26" fmla="*/ 0 w 92"/>
                <a:gd name="T27" fmla="*/ 35 h 76"/>
                <a:gd name="T28" fmla="*/ 17 w 92"/>
                <a:gd name="T29" fmla="*/ 1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76">
                  <a:moveTo>
                    <a:pt x="17" y="13"/>
                  </a:moveTo>
                  <a:cubicBezTo>
                    <a:pt x="24" y="16"/>
                    <a:pt x="24" y="16"/>
                    <a:pt x="24" y="16"/>
                  </a:cubicBezTo>
                  <a:cubicBezTo>
                    <a:pt x="30" y="19"/>
                    <a:pt x="36" y="17"/>
                    <a:pt x="41" y="13"/>
                  </a:cubicBezTo>
                  <a:cubicBezTo>
                    <a:pt x="44" y="11"/>
                    <a:pt x="47" y="7"/>
                    <a:pt x="49" y="6"/>
                  </a:cubicBezTo>
                  <a:cubicBezTo>
                    <a:pt x="54" y="3"/>
                    <a:pt x="65" y="0"/>
                    <a:pt x="69" y="1"/>
                  </a:cubicBezTo>
                  <a:cubicBezTo>
                    <a:pt x="72" y="2"/>
                    <a:pt x="69" y="8"/>
                    <a:pt x="65" y="10"/>
                  </a:cubicBezTo>
                  <a:cubicBezTo>
                    <a:pt x="62" y="11"/>
                    <a:pt x="57" y="13"/>
                    <a:pt x="54" y="16"/>
                  </a:cubicBezTo>
                  <a:cubicBezTo>
                    <a:pt x="50" y="19"/>
                    <a:pt x="65" y="34"/>
                    <a:pt x="71" y="39"/>
                  </a:cubicBezTo>
                  <a:cubicBezTo>
                    <a:pt x="78" y="44"/>
                    <a:pt x="92" y="45"/>
                    <a:pt x="91" y="52"/>
                  </a:cubicBezTo>
                  <a:cubicBezTo>
                    <a:pt x="89" y="58"/>
                    <a:pt x="79" y="55"/>
                    <a:pt x="79" y="55"/>
                  </a:cubicBezTo>
                  <a:cubicBezTo>
                    <a:pt x="79" y="55"/>
                    <a:pt x="80" y="62"/>
                    <a:pt x="70" y="63"/>
                  </a:cubicBezTo>
                  <a:cubicBezTo>
                    <a:pt x="70" y="63"/>
                    <a:pt x="69" y="69"/>
                    <a:pt x="63" y="69"/>
                  </a:cubicBezTo>
                  <a:cubicBezTo>
                    <a:pt x="63" y="69"/>
                    <a:pt x="61" y="76"/>
                    <a:pt x="54" y="75"/>
                  </a:cubicBezTo>
                  <a:cubicBezTo>
                    <a:pt x="47" y="75"/>
                    <a:pt x="27" y="72"/>
                    <a:pt x="0" y="35"/>
                  </a:cubicBezTo>
                  <a:lnTo>
                    <a:pt x="17" y="13"/>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5" name="iSḷîďê"/>
            <p:cNvSpPr/>
            <p:nvPr/>
          </p:nvSpPr>
          <p:spPr bwMode="auto">
            <a:xfrm>
              <a:off x="4678364" y="2506663"/>
              <a:ext cx="557213" cy="1052513"/>
            </a:xfrm>
            <a:custGeom>
              <a:avLst/>
              <a:gdLst>
                <a:gd name="T0" fmla="*/ 181 w 181"/>
                <a:gd name="T1" fmla="*/ 316 h 343"/>
                <a:gd name="T2" fmla="*/ 52 w 181"/>
                <a:gd name="T3" fmla="*/ 201 h 343"/>
                <a:gd name="T4" fmla="*/ 61 w 181"/>
                <a:gd name="T5" fmla="*/ 113 h 343"/>
                <a:gd name="T6" fmla="*/ 62 w 181"/>
                <a:gd name="T7" fmla="*/ 36 h 343"/>
                <a:gd name="T8" fmla="*/ 55 w 181"/>
                <a:gd name="T9" fmla="*/ 0 h 343"/>
                <a:gd name="T10" fmla="*/ 12 w 181"/>
                <a:gd name="T11" fmla="*/ 101 h 343"/>
                <a:gd name="T12" fmla="*/ 0 w 181"/>
                <a:gd name="T13" fmla="*/ 212 h 343"/>
                <a:gd name="T14" fmla="*/ 10 w 181"/>
                <a:gd name="T15" fmla="*/ 240 h 343"/>
                <a:gd name="T16" fmla="*/ 158 w 181"/>
                <a:gd name="T17" fmla="*/ 343 h 343"/>
                <a:gd name="T18" fmla="*/ 181 w 181"/>
                <a:gd name="T19" fmla="*/ 316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343">
                  <a:moveTo>
                    <a:pt x="181" y="316"/>
                  </a:moveTo>
                  <a:cubicBezTo>
                    <a:pt x="181" y="316"/>
                    <a:pt x="83" y="241"/>
                    <a:pt x="52" y="201"/>
                  </a:cubicBezTo>
                  <a:cubicBezTo>
                    <a:pt x="52" y="201"/>
                    <a:pt x="56" y="152"/>
                    <a:pt x="61" y="113"/>
                  </a:cubicBezTo>
                  <a:cubicBezTo>
                    <a:pt x="64" y="87"/>
                    <a:pt x="64" y="62"/>
                    <a:pt x="62" y="36"/>
                  </a:cubicBezTo>
                  <a:cubicBezTo>
                    <a:pt x="60" y="22"/>
                    <a:pt x="58" y="8"/>
                    <a:pt x="55" y="0"/>
                  </a:cubicBezTo>
                  <a:cubicBezTo>
                    <a:pt x="55" y="0"/>
                    <a:pt x="27" y="9"/>
                    <a:pt x="12" y="101"/>
                  </a:cubicBezTo>
                  <a:cubicBezTo>
                    <a:pt x="4" y="151"/>
                    <a:pt x="1" y="191"/>
                    <a:pt x="0" y="212"/>
                  </a:cubicBezTo>
                  <a:cubicBezTo>
                    <a:pt x="0" y="222"/>
                    <a:pt x="3" y="232"/>
                    <a:pt x="10" y="240"/>
                  </a:cubicBezTo>
                  <a:cubicBezTo>
                    <a:pt x="31" y="265"/>
                    <a:pt x="83" y="319"/>
                    <a:pt x="158" y="343"/>
                  </a:cubicBezTo>
                  <a:cubicBezTo>
                    <a:pt x="158" y="343"/>
                    <a:pt x="177" y="328"/>
                    <a:pt x="181" y="316"/>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6" name="îşļiḓê"/>
            <p:cNvSpPr/>
            <p:nvPr/>
          </p:nvSpPr>
          <p:spPr bwMode="auto">
            <a:xfrm>
              <a:off x="5541964" y="3513138"/>
              <a:ext cx="193675" cy="147638"/>
            </a:xfrm>
            <a:custGeom>
              <a:avLst/>
              <a:gdLst>
                <a:gd name="T0" fmla="*/ 63 w 63"/>
                <a:gd name="T1" fmla="*/ 36 h 48"/>
                <a:gd name="T2" fmla="*/ 53 w 63"/>
                <a:gd name="T3" fmla="*/ 13 h 48"/>
                <a:gd name="T4" fmla="*/ 47 w 63"/>
                <a:gd name="T5" fmla="*/ 32 h 48"/>
                <a:gd name="T6" fmla="*/ 38 w 63"/>
                <a:gd name="T7" fmla="*/ 1 h 48"/>
                <a:gd name="T8" fmla="*/ 31 w 63"/>
                <a:gd name="T9" fmla="*/ 29 h 48"/>
                <a:gd name="T10" fmla="*/ 22 w 63"/>
                <a:gd name="T11" fmla="*/ 7 h 48"/>
                <a:gd name="T12" fmla="*/ 15 w 63"/>
                <a:gd name="T13" fmla="*/ 27 h 48"/>
                <a:gd name="T14" fmla="*/ 7 w 63"/>
                <a:gd name="T15" fmla="*/ 10 h 48"/>
                <a:gd name="T16" fmla="*/ 2 w 63"/>
                <a:gd name="T17" fmla="*/ 36 h 48"/>
                <a:gd name="T18" fmla="*/ 15 w 63"/>
                <a:gd name="T19" fmla="*/ 40 h 48"/>
                <a:gd name="T20" fmla="*/ 30 w 63"/>
                <a:gd name="T21" fmla="*/ 40 h 48"/>
                <a:gd name="T22" fmla="*/ 45 w 63"/>
                <a:gd name="T23" fmla="*/ 43 h 48"/>
                <a:gd name="T24" fmla="*/ 63 w 63"/>
                <a:gd name="T25"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48">
                  <a:moveTo>
                    <a:pt x="63" y="36"/>
                  </a:moveTo>
                  <a:cubicBezTo>
                    <a:pt x="63" y="36"/>
                    <a:pt x="60" y="18"/>
                    <a:pt x="53" y="13"/>
                  </a:cubicBezTo>
                  <a:cubicBezTo>
                    <a:pt x="46" y="7"/>
                    <a:pt x="47" y="32"/>
                    <a:pt x="47" y="32"/>
                  </a:cubicBezTo>
                  <a:cubicBezTo>
                    <a:pt x="47" y="32"/>
                    <a:pt x="46" y="2"/>
                    <a:pt x="38" y="1"/>
                  </a:cubicBezTo>
                  <a:cubicBezTo>
                    <a:pt x="31" y="0"/>
                    <a:pt x="31" y="29"/>
                    <a:pt x="31" y="29"/>
                  </a:cubicBezTo>
                  <a:cubicBezTo>
                    <a:pt x="31" y="29"/>
                    <a:pt x="27" y="9"/>
                    <a:pt x="22" y="7"/>
                  </a:cubicBezTo>
                  <a:cubicBezTo>
                    <a:pt x="16" y="6"/>
                    <a:pt x="15" y="27"/>
                    <a:pt x="15" y="27"/>
                  </a:cubicBezTo>
                  <a:cubicBezTo>
                    <a:pt x="15" y="27"/>
                    <a:pt x="11" y="11"/>
                    <a:pt x="7" y="10"/>
                  </a:cubicBezTo>
                  <a:cubicBezTo>
                    <a:pt x="3" y="8"/>
                    <a:pt x="0" y="26"/>
                    <a:pt x="2" y="36"/>
                  </a:cubicBezTo>
                  <a:cubicBezTo>
                    <a:pt x="3" y="45"/>
                    <a:pt x="15" y="40"/>
                    <a:pt x="15" y="40"/>
                  </a:cubicBezTo>
                  <a:cubicBezTo>
                    <a:pt x="15" y="40"/>
                    <a:pt x="26" y="44"/>
                    <a:pt x="30" y="40"/>
                  </a:cubicBezTo>
                  <a:cubicBezTo>
                    <a:pt x="30" y="40"/>
                    <a:pt x="40" y="45"/>
                    <a:pt x="45" y="43"/>
                  </a:cubicBezTo>
                  <a:cubicBezTo>
                    <a:pt x="45" y="43"/>
                    <a:pt x="61" y="48"/>
                    <a:pt x="63" y="36"/>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7" name="îṩlîḋè"/>
            <p:cNvSpPr/>
            <p:nvPr/>
          </p:nvSpPr>
          <p:spPr bwMode="auto">
            <a:xfrm>
              <a:off x="6764339" y="5329238"/>
              <a:ext cx="95250" cy="131763"/>
            </a:xfrm>
            <a:custGeom>
              <a:avLst/>
              <a:gdLst>
                <a:gd name="T0" fmla="*/ 0 w 60"/>
                <a:gd name="T1" fmla="*/ 6 h 83"/>
                <a:gd name="T2" fmla="*/ 0 w 60"/>
                <a:gd name="T3" fmla="*/ 83 h 83"/>
                <a:gd name="T4" fmla="*/ 56 w 60"/>
                <a:gd name="T5" fmla="*/ 81 h 83"/>
                <a:gd name="T6" fmla="*/ 60 w 60"/>
                <a:gd name="T7" fmla="*/ 0 h 83"/>
                <a:gd name="T8" fmla="*/ 0 w 60"/>
                <a:gd name="T9" fmla="*/ 6 h 83"/>
              </a:gdLst>
              <a:ahLst/>
              <a:cxnLst>
                <a:cxn ang="0">
                  <a:pos x="T0" y="T1"/>
                </a:cxn>
                <a:cxn ang="0">
                  <a:pos x="T2" y="T3"/>
                </a:cxn>
                <a:cxn ang="0">
                  <a:pos x="T4" y="T5"/>
                </a:cxn>
                <a:cxn ang="0">
                  <a:pos x="T6" y="T7"/>
                </a:cxn>
                <a:cxn ang="0">
                  <a:pos x="T8" y="T9"/>
                </a:cxn>
              </a:cxnLst>
              <a:rect l="0" t="0" r="r" b="b"/>
              <a:pathLst>
                <a:path w="60" h="83">
                  <a:moveTo>
                    <a:pt x="0" y="6"/>
                  </a:moveTo>
                  <a:lnTo>
                    <a:pt x="0" y="83"/>
                  </a:lnTo>
                  <a:lnTo>
                    <a:pt x="56" y="81"/>
                  </a:lnTo>
                  <a:lnTo>
                    <a:pt x="60" y="0"/>
                  </a:lnTo>
                  <a:lnTo>
                    <a:pt x="0" y="6"/>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8" name="íšlîḑé"/>
            <p:cNvSpPr/>
            <p:nvPr/>
          </p:nvSpPr>
          <p:spPr bwMode="auto">
            <a:xfrm>
              <a:off x="6518276" y="5421313"/>
              <a:ext cx="374650" cy="180975"/>
            </a:xfrm>
            <a:custGeom>
              <a:avLst/>
              <a:gdLst>
                <a:gd name="T0" fmla="*/ 88 w 122"/>
                <a:gd name="T1" fmla="*/ 9 h 59"/>
                <a:gd name="T2" fmla="*/ 76 w 122"/>
                <a:gd name="T3" fmla="*/ 0 h 59"/>
                <a:gd name="T4" fmla="*/ 14 w 122"/>
                <a:gd name="T5" fmla="*/ 35 h 59"/>
                <a:gd name="T6" fmla="*/ 5 w 122"/>
                <a:gd name="T7" fmla="*/ 53 h 59"/>
                <a:gd name="T8" fmla="*/ 118 w 122"/>
                <a:gd name="T9" fmla="*/ 54 h 59"/>
                <a:gd name="T10" fmla="*/ 119 w 122"/>
                <a:gd name="T11" fmla="*/ 11 h 59"/>
                <a:gd name="T12" fmla="*/ 88 w 122"/>
                <a:gd name="T13" fmla="*/ 9 h 59"/>
              </a:gdLst>
              <a:ahLst/>
              <a:cxnLst>
                <a:cxn ang="0">
                  <a:pos x="T0" y="T1"/>
                </a:cxn>
                <a:cxn ang="0">
                  <a:pos x="T2" y="T3"/>
                </a:cxn>
                <a:cxn ang="0">
                  <a:pos x="T4" y="T5"/>
                </a:cxn>
                <a:cxn ang="0">
                  <a:pos x="T6" y="T7"/>
                </a:cxn>
                <a:cxn ang="0">
                  <a:pos x="T8" y="T9"/>
                </a:cxn>
                <a:cxn ang="0">
                  <a:pos x="T10" y="T11"/>
                </a:cxn>
                <a:cxn ang="0">
                  <a:pos x="T12" y="T13"/>
                </a:cxn>
              </a:cxnLst>
              <a:rect l="0" t="0" r="r" b="b"/>
              <a:pathLst>
                <a:path w="122" h="59">
                  <a:moveTo>
                    <a:pt x="88" y="9"/>
                  </a:moveTo>
                  <a:cubicBezTo>
                    <a:pt x="88" y="9"/>
                    <a:pt x="81" y="0"/>
                    <a:pt x="76" y="0"/>
                  </a:cubicBezTo>
                  <a:cubicBezTo>
                    <a:pt x="71" y="1"/>
                    <a:pt x="28" y="33"/>
                    <a:pt x="14" y="35"/>
                  </a:cubicBezTo>
                  <a:cubicBezTo>
                    <a:pt x="0" y="38"/>
                    <a:pt x="2" y="48"/>
                    <a:pt x="5" y="53"/>
                  </a:cubicBezTo>
                  <a:cubicBezTo>
                    <a:pt x="7" y="59"/>
                    <a:pt x="118" y="54"/>
                    <a:pt x="118" y="54"/>
                  </a:cubicBezTo>
                  <a:cubicBezTo>
                    <a:pt x="118" y="54"/>
                    <a:pt x="122" y="21"/>
                    <a:pt x="119" y="11"/>
                  </a:cubicBezTo>
                  <a:cubicBezTo>
                    <a:pt x="115" y="1"/>
                    <a:pt x="99" y="12"/>
                    <a:pt x="88" y="9"/>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9" name="îš1îdè"/>
            <p:cNvSpPr/>
            <p:nvPr/>
          </p:nvSpPr>
          <p:spPr bwMode="auto">
            <a:xfrm>
              <a:off x="6643689" y="5464175"/>
              <a:ext cx="80963" cy="55563"/>
            </a:xfrm>
            <a:custGeom>
              <a:avLst/>
              <a:gdLst>
                <a:gd name="T0" fmla="*/ 23 w 26"/>
                <a:gd name="T1" fmla="*/ 18 h 18"/>
                <a:gd name="T2" fmla="*/ 25 w 26"/>
                <a:gd name="T3" fmla="*/ 18 h 18"/>
                <a:gd name="T4" fmla="*/ 26 w 26"/>
                <a:gd name="T5" fmla="*/ 15 h 18"/>
                <a:gd name="T6" fmla="*/ 16 w 26"/>
                <a:gd name="T7" fmla="*/ 4 h 18"/>
                <a:gd name="T8" fmla="*/ 2 w 26"/>
                <a:gd name="T9" fmla="*/ 4 h 18"/>
                <a:gd name="T10" fmla="*/ 1 w 26"/>
                <a:gd name="T11" fmla="*/ 7 h 18"/>
                <a:gd name="T12" fmla="*/ 4 w 26"/>
                <a:gd name="T13" fmla="*/ 8 h 18"/>
                <a:gd name="T14" fmla="*/ 14 w 26"/>
                <a:gd name="T15" fmla="*/ 8 h 18"/>
                <a:gd name="T16" fmla="*/ 22 w 26"/>
                <a:gd name="T17" fmla="*/ 17 h 18"/>
                <a:gd name="T18" fmla="*/ 23 w 26"/>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8">
                  <a:moveTo>
                    <a:pt x="23" y="18"/>
                  </a:moveTo>
                  <a:cubicBezTo>
                    <a:pt x="24" y="18"/>
                    <a:pt x="25" y="18"/>
                    <a:pt x="25" y="18"/>
                  </a:cubicBezTo>
                  <a:cubicBezTo>
                    <a:pt x="26" y="17"/>
                    <a:pt x="26" y="16"/>
                    <a:pt x="26" y="15"/>
                  </a:cubicBezTo>
                  <a:cubicBezTo>
                    <a:pt x="26" y="15"/>
                    <a:pt x="21" y="7"/>
                    <a:pt x="16" y="4"/>
                  </a:cubicBezTo>
                  <a:cubicBezTo>
                    <a:pt x="8" y="0"/>
                    <a:pt x="2" y="4"/>
                    <a:pt x="2" y="4"/>
                  </a:cubicBezTo>
                  <a:cubicBezTo>
                    <a:pt x="1" y="5"/>
                    <a:pt x="0" y="6"/>
                    <a:pt x="1" y="7"/>
                  </a:cubicBezTo>
                  <a:cubicBezTo>
                    <a:pt x="2" y="8"/>
                    <a:pt x="3" y="8"/>
                    <a:pt x="4" y="8"/>
                  </a:cubicBezTo>
                  <a:cubicBezTo>
                    <a:pt x="4" y="7"/>
                    <a:pt x="8" y="5"/>
                    <a:pt x="14" y="8"/>
                  </a:cubicBezTo>
                  <a:cubicBezTo>
                    <a:pt x="19" y="10"/>
                    <a:pt x="22" y="17"/>
                    <a:pt x="22" y="17"/>
                  </a:cubicBezTo>
                  <a:cubicBezTo>
                    <a:pt x="23" y="17"/>
                    <a:pt x="23" y="18"/>
                    <a:pt x="23"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0" name="ïŝļïde"/>
            <p:cNvSpPr/>
            <p:nvPr/>
          </p:nvSpPr>
          <p:spPr bwMode="auto">
            <a:xfrm>
              <a:off x="6665914" y="5445125"/>
              <a:ext cx="76200" cy="58738"/>
            </a:xfrm>
            <a:custGeom>
              <a:avLst/>
              <a:gdLst>
                <a:gd name="T0" fmla="*/ 23 w 25"/>
                <a:gd name="T1" fmla="*/ 18 h 19"/>
                <a:gd name="T2" fmla="*/ 24 w 25"/>
                <a:gd name="T3" fmla="*/ 18 h 19"/>
                <a:gd name="T4" fmla="*/ 25 w 25"/>
                <a:gd name="T5" fmla="*/ 16 h 19"/>
                <a:gd name="T6" fmla="*/ 15 w 25"/>
                <a:gd name="T7" fmla="*/ 5 h 19"/>
                <a:gd name="T8" fmla="*/ 1 w 25"/>
                <a:gd name="T9" fmla="*/ 5 h 19"/>
                <a:gd name="T10" fmla="*/ 0 w 25"/>
                <a:gd name="T11" fmla="*/ 8 h 19"/>
                <a:gd name="T12" fmla="*/ 3 w 25"/>
                <a:gd name="T13" fmla="*/ 8 h 19"/>
                <a:gd name="T14" fmla="*/ 13 w 25"/>
                <a:gd name="T15" fmla="*/ 8 h 19"/>
                <a:gd name="T16" fmla="*/ 21 w 25"/>
                <a:gd name="T17" fmla="*/ 17 h 19"/>
                <a:gd name="T18" fmla="*/ 23 w 25"/>
                <a:gd name="T19"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19">
                  <a:moveTo>
                    <a:pt x="23" y="18"/>
                  </a:moveTo>
                  <a:cubicBezTo>
                    <a:pt x="23" y="19"/>
                    <a:pt x="24" y="19"/>
                    <a:pt x="24" y="18"/>
                  </a:cubicBezTo>
                  <a:cubicBezTo>
                    <a:pt x="25" y="18"/>
                    <a:pt x="25" y="17"/>
                    <a:pt x="25" y="16"/>
                  </a:cubicBezTo>
                  <a:cubicBezTo>
                    <a:pt x="25" y="15"/>
                    <a:pt x="21" y="8"/>
                    <a:pt x="15" y="5"/>
                  </a:cubicBezTo>
                  <a:cubicBezTo>
                    <a:pt x="7" y="0"/>
                    <a:pt x="1" y="5"/>
                    <a:pt x="1" y="5"/>
                  </a:cubicBezTo>
                  <a:cubicBezTo>
                    <a:pt x="0" y="5"/>
                    <a:pt x="0" y="7"/>
                    <a:pt x="0" y="8"/>
                  </a:cubicBezTo>
                  <a:cubicBezTo>
                    <a:pt x="1" y="9"/>
                    <a:pt x="2" y="9"/>
                    <a:pt x="3" y="8"/>
                  </a:cubicBezTo>
                  <a:cubicBezTo>
                    <a:pt x="3" y="8"/>
                    <a:pt x="7" y="5"/>
                    <a:pt x="13" y="8"/>
                  </a:cubicBezTo>
                  <a:cubicBezTo>
                    <a:pt x="18" y="11"/>
                    <a:pt x="21" y="17"/>
                    <a:pt x="21" y="17"/>
                  </a:cubicBezTo>
                  <a:cubicBezTo>
                    <a:pt x="22" y="18"/>
                    <a:pt x="22" y="18"/>
                    <a:pt x="23"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1" name="iṧ1ïdê"/>
            <p:cNvSpPr/>
            <p:nvPr/>
          </p:nvSpPr>
          <p:spPr bwMode="auto">
            <a:xfrm>
              <a:off x="6619876" y="5476875"/>
              <a:ext cx="79375" cy="53975"/>
            </a:xfrm>
            <a:custGeom>
              <a:avLst/>
              <a:gdLst>
                <a:gd name="T0" fmla="*/ 23 w 26"/>
                <a:gd name="T1" fmla="*/ 18 h 18"/>
                <a:gd name="T2" fmla="*/ 25 w 26"/>
                <a:gd name="T3" fmla="*/ 18 h 18"/>
                <a:gd name="T4" fmla="*/ 26 w 26"/>
                <a:gd name="T5" fmla="*/ 15 h 18"/>
                <a:gd name="T6" fmla="*/ 16 w 26"/>
                <a:gd name="T7" fmla="*/ 4 h 18"/>
                <a:gd name="T8" fmla="*/ 1 w 26"/>
                <a:gd name="T9" fmla="*/ 5 h 18"/>
                <a:gd name="T10" fmla="*/ 1 w 26"/>
                <a:gd name="T11" fmla="*/ 7 h 18"/>
                <a:gd name="T12" fmla="*/ 4 w 26"/>
                <a:gd name="T13" fmla="*/ 8 h 18"/>
                <a:gd name="T14" fmla="*/ 14 w 26"/>
                <a:gd name="T15" fmla="*/ 8 h 18"/>
                <a:gd name="T16" fmla="*/ 22 w 26"/>
                <a:gd name="T17" fmla="*/ 17 h 18"/>
                <a:gd name="T18" fmla="*/ 23 w 26"/>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8">
                  <a:moveTo>
                    <a:pt x="23" y="18"/>
                  </a:moveTo>
                  <a:cubicBezTo>
                    <a:pt x="24" y="18"/>
                    <a:pt x="24" y="18"/>
                    <a:pt x="25" y="18"/>
                  </a:cubicBezTo>
                  <a:cubicBezTo>
                    <a:pt x="26" y="18"/>
                    <a:pt x="26" y="16"/>
                    <a:pt x="26" y="15"/>
                  </a:cubicBezTo>
                  <a:cubicBezTo>
                    <a:pt x="26" y="15"/>
                    <a:pt x="21" y="7"/>
                    <a:pt x="16" y="4"/>
                  </a:cubicBezTo>
                  <a:cubicBezTo>
                    <a:pt x="8" y="0"/>
                    <a:pt x="2" y="5"/>
                    <a:pt x="1" y="5"/>
                  </a:cubicBezTo>
                  <a:cubicBezTo>
                    <a:pt x="1" y="5"/>
                    <a:pt x="0" y="7"/>
                    <a:pt x="1" y="7"/>
                  </a:cubicBezTo>
                  <a:cubicBezTo>
                    <a:pt x="2" y="8"/>
                    <a:pt x="3" y="9"/>
                    <a:pt x="4" y="8"/>
                  </a:cubicBezTo>
                  <a:cubicBezTo>
                    <a:pt x="4" y="8"/>
                    <a:pt x="8" y="5"/>
                    <a:pt x="14" y="8"/>
                  </a:cubicBezTo>
                  <a:cubicBezTo>
                    <a:pt x="18" y="10"/>
                    <a:pt x="22" y="17"/>
                    <a:pt x="22" y="17"/>
                  </a:cubicBezTo>
                  <a:cubicBezTo>
                    <a:pt x="22" y="18"/>
                    <a:pt x="23" y="18"/>
                    <a:pt x="23"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2" name="îšḷíḓé"/>
            <p:cNvSpPr/>
            <p:nvPr/>
          </p:nvSpPr>
          <p:spPr bwMode="auto">
            <a:xfrm>
              <a:off x="6683376" y="3559175"/>
              <a:ext cx="360363" cy="1800225"/>
            </a:xfrm>
            <a:custGeom>
              <a:avLst/>
              <a:gdLst>
                <a:gd name="T0" fmla="*/ 20 w 117"/>
                <a:gd name="T1" fmla="*/ 587 h 587"/>
                <a:gd name="T2" fmla="*/ 50 w 117"/>
                <a:gd name="T3" fmla="*/ 585 h 587"/>
                <a:gd name="T4" fmla="*/ 53 w 117"/>
                <a:gd name="T5" fmla="*/ 584 h 587"/>
                <a:gd name="T6" fmla="*/ 60 w 117"/>
                <a:gd name="T7" fmla="*/ 584 h 587"/>
                <a:gd name="T8" fmla="*/ 73 w 117"/>
                <a:gd name="T9" fmla="*/ 307 h 587"/>
                <a:gd name="T10" fmla="*/ 107 w 117"/>
                <a:gd name="T11" fmla="*/ 73 h 587"/>
                <a:gd name="T12" fmla="*/ 115 w 117"/>
                <a:gd name="T13" fmla="*/ 26 h 587"/>
                <a:gd name="T14" fmla="*/ 117 w 117"/>
                <a:gd name="T15" fmla="*/ 13 h 587"/>
                <a:gd name="T16" fmla="*/ 18 w 117"/>
                <a:gd name="T17" fmla="*/ 0 h 587"/>
                <a:gd name="T18" fmla="*/ 18 w 117"/>
                <a:gd name="T19" fmla="*/ 7 h 587"/>
                <a:gd name="T20" fmla="*/ 15 w 117"/>
                <a:gd name="T21" fmla="*/ 61 h 587"/>
                <a:gd name="T22" fmla="*/ 4 w 117"/>
                <a:gd name="T23" fmla="*/ 283 h 587"/>
                <a:gd name="T24" fmla="*/ 20 w 117"/>
                <a:gd name="T25" fmla="*/ 58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587">
                  <a:moveTo>
                    <a:pt x="20" y="587"/>
                  </a:moveTo>
                  <a:cubicBezTo>
                    <a:pt x="50" y="585"/>
                    <a:pt x="50" y="585"/>
                    <a:pt x="50" y="585"/>
                  </a:cubicBezTo>
                  <a:cubicBezTo>
                    <a:pt x="53" y="584"/>
                    <a:pt x="53" y="584"/>
                    <a:pt x="53" y="584"/>
                  </a:cubicBezTo>
                  <a:cubicBezTo>
                    <a:pt x="60" y="584"/>
                    <a:pt x="60" y="584"/>
                    <a:pt x="60" y="584"/>
                  </a:cubicBezTo>
                  <a:cubicBezTo>
                    <a:pt x="60" y="584"/>
                    <a:pt x="70" y="365"/>
                    <a:pt x="73" y="307"/>
                  </a:cubicBezTo>
                  <a:cubicBezTo>
                    <a:pt x="76" y="257"/>
                    <a:pt x="95" y="144"/>
                    <a:pt x="107" y="73"/>
                  </a:cubicBezTo>
                  <a:cubicBezTo>
                    <a:pt x="110" y="53"/>
                    <a:pt x="113" y="37"/>
                    <a:pt x="115" y="26"/>
                  </a:cubicBezTo>
                  <a:cubicBezTo>
                    <a:pt x="117" y="17"/>
                    <a:pt x="117" y="13"/>
                    <a:pt x="117" y="13"/>
                  </a:cubicBezTo>
                  <a:cubicBezTo>
                    <a:pt x="18" y="0"/>
                    <a:pt x="18" y="0"/>
                    <a:pt x="18" y="0"/>
                  </a:cubicBezTo>
                  <a:cubicBezTo>
                    <a:pt x="18" y="0"/>
                    <a:pt x="18" y="2"/>
                    <a:pt x="18" y="7"/>
                  </a:cubicBezTo>
                  <a:cubicBezTo>
                    <a:pt x="17" y="17"/>
                    <a:pt x="16" y="37"/>
                    <a:pt x="15" y="61"/>
                  </a:cubicBezTo>
                  <a:cubicBezTo>
                    <a:pt x="11" y="127"/>
                    <a:pt x="6" y="230"/>
                    <a:pt x="4" y="283"/>
                  </a:cubicBezTo>
                  <a:cubicBezTo>
                    <a:pt x="0" y="418"/>
                    <a:pt x="20" y="587"/>
                    <a:pt x="20" y="58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3" name="ïśļídè"/>
            <p:cNvSpPr/>
            <p:nvPr/>
          </p:nvSpPr>
          <p:spPr bwMode="auto">
            <a:xfrm>
              <a:off x="6729414" y="3581400"/>
              <a:ext cx="307975" cy="201613"/>
            </a:xfrm>
            <a:custGeom>
              <a:avLst/>
              <a:gdLst>
                <a:gd name="T0" fmla="*/ 0 w 100"/>
                <a:gd name="T1" fmla="*/ 54 h 66"/>
                <a:gd name="T2" fmla="*/ 92 w 100"/>
                <a:gd name="T3" fmla="*/ 66 h 66"/>
                <a:gd name="T4" fmla="*/ 100 w 100"/>
                <a:gd name="T5" fmla="*/ 19 h 66"/>
                <a:gd name="T6" fmla="*/ 3 w 100"/>
                <a:gd name="T7" fmla="*/ 0 h 66"/>
                <a:gd name="T8" fmla="*/ 0 w 100"/>
                <a:gd name="T9" fmla="*/ 54 h 66"/>
              </a:gdLst>
              <a:ahLst/>
              <a:cxnLst>
                <a:cxn ang="0">
                  <a:pos x="T0" y="T1"/>
                </a:cxn>
                <a:cxn ang="0">
                  <a:pos x="T2" y="T3"/>
                </a:cxn>
                <a:cxn ang="0">
                  <a:pos x="T4" y="T5"/>
                </a:cxn>
                <a:cxn ang="0">
                  <a:pos x="T6" y="T7"/>
                </a:cxn>
                <a:cxn ang="0">
                  <a:pos x="T8" y="T9"/>
                </a:cxn>
              </a:cxnLst>
              <a:rect l="0" t="0" r="r" b="b"/>
              <a:pathLst>
                <a:path w="100" h="66">
                  <a:moveTo>
                    <a:pt x="0" y="54"/>
                  </a:moveTo>
                  <a:cubicBezTo>
                    <a:pt x="92" y="66"/>
                    <a:pt x="92" y="66"/>
                    <a:pt x="92" y="66"/>
                  </a:cubicBezTo>
                  <a:cubicBezTo>
                    <a:pt x="95" y="46"/>
                    <a:pt x="98" y="30"/>
                    <a:pt x="100" y="19"/>
                  </a:cubicBezTo>
                  <a:cubicBezTo>
                    <a:pt x="3" y="0"/>
                    <a:pt x="3" y="0"/>
                    <a:pt x="3" y="0"/>
                  </a:cubicBezTo>
                  <a:cubicBezTo>
                    <a:pt x="2" y="10"/>
                    <a:pt x="1" y="30"/>
                    <a:pt x="0" y="54"/>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4" name="ïŝľíďê"/>
            <p:cNvSpPr/>
            <p:nvPr/>
          </p:nvSpPr>
          <p:spPr bwMode="auto">
            <a:xfrm>
              <a:off x="6827839" y="3721100"/>
              <a:ext cx="147638" cy="1631950"/>
            </a:xfrm>
            <a:custGeom>
              <a:avLst/>
              <a:gdLst>
                <a:gd name="T0" fmla="*/ 3 w 48"/>
                <a:gd name="T1" fmla="*/ 532 h 532"/>
                <a:gd name="T2" fmla="*/ 6 w 48"/>
                <a:gd name="T3" fmla="*/ 531 h 532"/>
                <a:gd name="T4" fmla="*/ 12 w 48"/>
                <a:gd name="T5" fmla="*/ 224 h 532"/>
                <a:gd name="T6" fmla="*/ 48 w 48"/>
                <a:gd name="T7" fmla="*/ 2 h 532"/>
                <a:gd name="T8" fmla="*/ 44 w 48"/>
                <a:gd name="T9" fmla="*/ 0 h 532"/>
                <a:gd name="T10" fmla="*/ 8 w 48"/>
                <a:gd name="T11" fmla="*/ 223 h 532"/>
                <a:gd name="T12" fmla="*/ 3 w 48"/>
                <a:gd name="T13" fmla="*/ 532 h 532"/>
              </a:gdLst>
              <a:ahLst/>
              <a:cxnLst>
                <a:cxn ang="0">
                  <a:pos x="T0" y="T1"/>
                </a:cxn>
                <a:cxn ang="0">
                  <a:pos x="T2" y="T3"/>
                </a:cxn>
                <a:cxn ang="0">
                  <a:pos x="T4" y="T5"/>
                </a:cxn>
                <a:cxn ang="0">
                  <a:pos x="T6" y="T7"/>
                </a:cxn>
                <a:cxn ang="0">
                  <a:pos x="T8" y="T9"/>
                </a:cxn>
                <a:cxn ang="0">
                  <a:pos x="T10" y="T11"/>
                </a:cxn>
                <a:cxn ang="0">
                  <a:pos x="T12" y="T13"/>
                </a:cxn>
              </a:cxnLst>
              <a:rect l="0" t="0" r="r" b="b"/>
              <a:pathLst>
                <a:path w="48" h="532">
                  <a:moveTo>
                    <a:pt x="3" y="532"/>
                  </a:moveTo>
                  <a:cubicBezTo>
                    <a:pt x="6" y="531"/>
                    <a:pt x="6" y="531"/>
                    <a:pt x="6" y="531"/>
                  </a:cubicBezTo>
                  <a:cubicBezTo>
                    <a:pt x="5" y="464"/>
                    <a:pt x="4" y="295"/>
                    <a:pt x="12" y="224"/>
                  </a:cubicBezTo>
                  <a:cubicBezTo>
                    <a:pt x="22" y="134"/>
                    <a:pt x="48" y="3"/>
                    <a:pt x="48" y="2"/>
                  </a:cubicBezTo>
                  <a:cubicBezTo>
                    <a:pt x="44" y="0"/>
                    <a:pt x="44" y="0"/>
                    <a:pt x="44" y="0"/>
                  </a:cubicBezTo>
                  <a:cubicBezTo>
                    <a:pt x="44" y="2"/>
                    <a:pt x="18" y="133"/>
                    <a:pt x="8" y="223"/>
                  </a:cubicBezTo>
                  <a:cubicBezTo>
                    <a:pt x="0" y="295"/>
                    <a:pt x="2" y="464"/>
                    <a:pt x="3" y="532"/>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5" name="îSḻíḋê"/>
            <p:cNvSpPr/>
            <p:nvPr/>
          </p:nvSpPr>
          <p:spPr bwMode="auto">
            <a:xfrm>
              <a:off x="7475539" y="5260975"/>
              <a:ext cx="120650" cy="153988"/>
            </a:xfrm>
            <a:custGeom>
              <a:avLst/>
              <a:gdLst>
                <a:gd name="T0" fmla="*/ 0 w 76"/>
                <a:gd name="T1" fmla="*/ 24 h 97"/>
                <a:gd name="T2" fmla="*/ 24 w 76"/>
                <a:gd name="T3" fmla="*/ 97 h 97"/>
                <a:gd name="T4" fmla="*/ 76 w 76"/>
                <a:gd name="T5" fmla="*/ 80 h 97"/>
                <a:gd name="T6" fmla="*/ 56 w 76"/>
                <a:gd name="T7" fmla="*/ 0 h 97"/>
                <a:gd name="T8" fmla="*/ 0 w 76"/>
                <a:gd name="T9" fmla="*/ 24 h 97"/>
              </a:gdLst>
              <a:ahLst/>
              <a:cxnLst>
                <a:cxn ang="0">
                  <a:pos x="T0" y="T1"/>
                </a:cxn>
                <a:cxn ang="0">
                  <a:pos x="T2" y="T3"/>
                </a:cxn>
                <a:cxn ang="0">
                  <a:pos x="T4" y="T5"/>
                </a:cxn>
                <a:cxn ang="0">
                  <a:pos x="T6" y="T7"/>
                </a:cxn>
                <a:cxn ang="0">
                  <a:pos x="T8" y="T9"/>
                </a:cxn>
              </a:cxnLst>
              <a:rect l="0" t="0" r="r" b="b"/>
              <a:pathLst>
                <a:path w="76" h="97">
                  <a:moveTo>
                    <a:pt x="0" y="24"/>
                  </a:moveTo>
                  <a:lnTo>
                    <a:pt x="24" y="97"/>
                  </a:lnTo>
                  <a:lnTo>
                    <a:pt x="76" y="80"/>
                  </a:lnTo>
                  <a:lnTo>
                    <a:pt x="56" y="0"/>
                  </a:lnTo>
                  <a:lnTo>
                    <a:pt x="0" y="24"/>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6" name="íṧľiḍè"/>
            <p:cNvSpPr/>
            <p:nvPr/>
          </p:nvSpPr>
          <p:spPr bwMode="auto">
            <a:xfrm>
              <a:off x="7313614" y="5343525"/>
              <a:ext cx="358775" cy="282575"/>
            </a:xfrm>
            <a:custGeom>
              <a:avLst/>
              <a:gdLst>
                <a:gd name="T0" fmla="*/ 73 w 117"/>
                <a:gd name="T1" fmla="*/ 18 h 92"/>
                <a:gd name="T2" fmla="*/ 58 w 117"/>
                <a:gd name="T3" fmla="*/ 13 h 92"/>
                <a:gd name="T4" fmla="*/ 13 w 117"/>
                <a:gd name="T5" fmla="*/ 68 h 92"/>
                <a:gd name="T6" fmla="*/ 10 w 117"/>
                <a:gd name="T7" fmla="*/ 88 h 92"/>
                <a:gd name="T8" fmla="*/ 117 w 117"/>
                <a:gd name="T9" fmla="*/ 49 h 92"/>
                <a:gd name="T10" fmla="*/ 102 w 117"/>
                <a:gd name="T11" fmla="*/ 8 h 92"/>
                <a:gd name="T12" fmla="*/ 73 w 117"/>
                <a:gd name="T13" fmla="*/ 18 h 92"/>
              </a:gdLst>
              <a:ahLst/>
              <a:cxnLst>
                <a:cxn ang="0">
                  <a:pos x="T0" y="T1"/>
                </a:cxn>
                <a:cxn ang="0">
                  <a:pos x="T2" y="T3"/>
                </a:cxn>
                <a:cxn ang="0">
                  <a:pos x="T4" y="T5"/>
                </a:cxn>
                <a:cxn ang="0">
                  <a:pos x="T6" y="T7"/>
                </a:cxn>
                <a:cxn ang="0">
                  <a:pos x="T8" y="T9"/>
                </a:cxn>
                <a:cxn ang="0">
                  <a:pos x="T10" y="T11"/>
                </a:cxn>
                <a:cxn ang="0">
                  <a:pos x="T12" y="T13"/>
                </a:cxn>
              </a:cxnLst>
              <a:rect l="0" t="0" r="r" b="b"/>
              <a:pathLst>
                <a:path w="117" h="92">
                  <a:moveTo>
                    <a:pt x="73" y="18"/>
                  </a:moveTo>
                  <a:cubicBezTo>
                    <a:pt x="73" y="18"/>
                    <a:pt x="63" y="11"/>
                    <a:pt x="58" y="13"/>
                  </a:cubicBezTo>
                  <a:cubicBezTo>
                    <a:pt x="54" y="16"/>
                    <a:pt x="25" y="60"/>
                    <a:pt x="13" y="68"/>
                  </a:cubicBezTo>
                  <a:cubicBezTo>
                    <a:pt x="0" y="75"/>
                    <a:pt x="6" y="84"/>
                    <a:pt x="10" y="88"/>
                  </a:cubicBezTo>
                  <a:cubicBezTo>
                    <a:pt x="15" y="92"/>
                    <a:pt x="117" y="49"/>
                    <a:pt x="117" y="49"/>
                  </a:cubicBezTo>
                  <a:cubicBezTo>
                    <a:pt x="117" y="49"/>
                    <a:pt x="109" y="17"/>
                    <a:pt x="102" y="8"/>
                  </a:cubicBezTo>
                  <a:cubicBezTo>
                    <a:pt x="95" y="0"/>
                    <a:pt x="84" y="16"/>
                    <a:pt x="73" y="18"/>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7" name="íṡḷîďé"/>
            <p:cNvSpPr/>
            <p:nvPr/>
          </p:nvSpPr>
          <p:spPr bwMode="auto">
            <a:xfrm>
              <a:off x="7415214" y="5451475"/>
              <a:ext cx="85725" cy="36513"/>
            </a:xfrm>
            <a:custGeom>
              <a:avLst/>
              <a:gdLst>
                <a:gd name="T0" fmla="*/ 26 w 28"/>
                <a:gd name="T1" fmla="*/ 12 h 12"/>
                <a:gd name="T2" fmla="*/ 27 w 28"/>
                <a:gd name="T3" fmla="*/ 11 h 12"/>
                <a:gd name="T4" fmla="*/ 27 w 28"/>
                <a:gd name="T5" fmla="*/ 8 h 12"/>
                <a:gd name="T6" fmla="*/ 14 w 28"/>
                <a:gd name="T7" fmla="*/ 2 h 12"/>
                <a:gd name="T8" fmla="*/ 0 w 28"/>
                <a:gd name="T9" fmla="*/ 7 h 12"/>
                <a:gd name="T10" fmla="*/ 1 w 28"/>
                <a:gd name="T11" fmla="*/ 10 h 12"/>
                <a:gd name="T12" fmla="*/ 4 w 28"/>
                <a:gd name="T13" fmla="*/ 9 h 12"/>
                <a:gd name="T14" fmla="*/ 13 w 28"/>
                <a:gd name="T15" fmla="*/ 6 h 12"/>
                <a:gd name="T16" fmla="*/ 24 w 28"/>
                <a:gd name="T17" fmla="*/ 11 h 12"/>
                <a:gd name="T18" fmla="*/ 26 w 28"/>
                <a:gd name="T1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2">
                  <a:moveTo>
                    <a:pt x="26" y="12"/>
                  </a:moveTo>
                  <a:cubicBezTo>
                    <a:pt x="26" y="12"/>
                    <a:pt x="27" y="12"/>
                    <a:pt x="27" y="11"/>
                  </a:cubicBezTo>
                  <a:cubicBezTo>
                    <a:pt x="28" y="10"/>
                    <a:pt x="28" y="9"/>
                    <a:pt x="27" y="8"/>
                  </a:cubicBezTo>
                  <a:cubicBezTo>
                    <a:pt x="27" y="8"/>
                    <a:pt x="20" y="2"/>
                    <a:pt x="14" y="2"/>
                  </a:cubicBezTo>
                  <a:cubicBezTo>
                    <a:pt x="5" y="0"/>
                    <a:pt x="1" y="7"/>
                    <a:pt x="0" y="7"/>
                  </a:cubicBezTo>
                  <a:cubicBezTo>
                    <a:pt x="0" y="8"/>
                    <a:pt x="0" y="9"/>
                    <a:pt x="1" y="10"/>
                  </a:cubicBezTo>
                  <a:cubicBezTo>
                    <a:pt x="2" y="10"/>
                    <a:pt x="3" y="10"/>
                    <a:pt x="4" y="9"/>
                  </a:cubicBezTo>
                  <a:cubicBezTo>
                    <a:pt x="4" y="9"/>
                    <a:pt x="7" y="5"/>
                    <a:pt x="13" y="6"/>
                  </a:cubicBezTo>
                  <a:cubicBezTo>
                    <a:pt x="18" y="6"/>
                    <a:pt x="24" y="11"/>
                    <a:pt x="24" y="11"/>
                  </a:cubicBezTo>
                  <a:cubicBezTo>
                    <a:pt x="25" y="12"/>
                    <a:pt x="25" y="12"/>
                    <a:pt x="26"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8" name="îślíḓé"/>
            <p:cNvSpPr/>
            <p:nvPr/>
          </p:nvSpPr>
          <p:spPr bwMode="auto">
            <a:xfrm>
              <a:off x="7426326" y="5430838"/>
              <a:ext cx="87313" cy="36513"/>
            </a:xfrm>
            <a:custGeom>
              <a:avLst/>
              <a:gdLst>
                <a:gd name="T0" fmla="*/ 25 w 28"/>
                <a:gd name="T1" fmla="*/ 12 h 12"/>
                <a:gd name="T2" fmla="*/ 27 w 28"/>
                <a:gd name="T3" fmla="*/ 11 h 12"/>
                <a:gd name="T4" fmla="*/ 27 w 28"/>
                <a:gd name="T5" fmla="*/ 8 h 12"/>
                <a:gd name="T6" fmla="*/ 13 w 28"/>
                <a:gd name="T7" fmla="*/ 1 h 12"/>
                <a:gd name="T8" fmla="*/ 0 w 28"/>
                <a:gd name="T9" fmla="*/ 7 h 12"/>
                <a:gd name="T10" fmla="*/ 1 w 28"/>
                <a:gd name="T11" fmla="*/ 9 h 12"/>
                <a:gd name="T12" fmla="*/ 4 w 28"/>
                <a:gd name="T13" fmla="*/ 9 h 12"/>
                <a:gd name="T14" fmla="*/ 13 w 28"/>
                <a:gd name="T15" fmla="*/ 5 h 12"/>
                <a:gd name="T16" fmla="*/ 24 w 28"/>
                <a:gd name="T17" fmla="*/ 11 h 12"/>
                <a:gd name="T18" fmla="*/ 25 w 28"/>
                <a:gd name="T1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2">
                  <a:moveTo>
                    <a:pt x="25" y="12"/>
                  </a:moveTo>
                  <a:cubicBezTo>
                    <a:pt x="26" y="12"/>
                    <a:pt x="27" y="11"/>
                    <a:pt x="27" y="11"/>
                  </a:cubicBezTo>
                  <a:cubicBezTo>
                    <a:pt x="28" y="10"/>
                    <a:pt x="28" y="9"/>
                    <a:pt x="27" y="8"/>
                  </a:cubicBezTo>
                  <a:cubicBezTo>
                    <a:pt x="26" y="8"/>
                    <a:pt x="20" y="2"/>
                    <a:pt x="13" y="1"/>
                  </a:cubicBezTo>
                  <a:cubicBezTo>
                    <a:pt x="5" y="0"/>
                    <a:pt x="0" y="6"/>
                    <a:pt x="0" y="7"/>
                  </a:cubicBezTo>
                  <a:cubicBezTo>
                    <a:pt x="0" y="8"/>
                    <a:pt x="0" y="9"/>
                    <a:pt x="1" y="9"/>
                  </a:cubicBezTo>
                  <a:cubicBezTo>
                    <a:pt x="2" y="10"/>
                    <a:pt x="3" y="10"/>
                    <a:pt x="4" y="9"/>
                  </a:cubicBezTo>
                  <a:cubicBezTo>
                    <a:pt x="4" y="9"/>
                    <a:pt x="7" y="5"/>
                    <a:pt x="13" y="5"/>
                  </a:cubicBezTo>
                  <a:cubicBezTo>
                    <a:pt x="18" y="6"/>
                    <a:pt x="24" y="11"/>
                    <a:pt x="24" y="11"/>
                  </a:cubicBezTo>
                  <a:cubicBezTo>
                    <a:pt x="24" y="12"/>
                    <a:pt x="25" y="12"/>
                    <a:pt x="25"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9" name="îṩļidè"/>
            <p:cNvSpPr/>
            <p:nvPr/>
          </p:nvSpPr>
          <p:spPr bwMode="auto">
            <a:xfrm>
              <a:off x="7396164" y="5473700"/>
              <a:ext cx="85725" cy="36513"/>
            </a:xfrm>
            <a:custGeom>
              <a:avLst/>
              <a:gdLst>
                <a:gd name="T0" fmla="*/ 26 w 28"/>
                <a:gd name="T1" fmla="*/ 12 h 12"/>
                <a:gd name="T2" fmla="*/ 27 w 28"/>
                <a:gd name="T3" fmla="*/ 11 h 12"/>
                <a:gd name="T4" fmla="*/ 27 w 28"/>
                <a:gd name="T5" fmla="*/ 8 h 12"/>
                <a:gd name="T6" fmla="*/ 13 w 28"/>
                <a:gd name="T7" fmla="*/ 2 h 12"/>
                <a:gd name="T8" fmla="*/ 0 w 28"/>
                <a:gd name="T9" fmla="*/ 7 h 12"/>
                <a:gd name="T10" fmla="*/ 1 w 28"/>
                <a:gd name="T11" fmla="*/ 10 h 12"/>
                <a:gd name="T12" fmla="*/ 4 w 28"/>
                <a:gd name="T13" fmla="*/ 9 h 12"/>
                <a:gd name="T14" fmla="*/ 13 w 28"/>
                <a:gd name="T15" fmla="*/ 6 h 12"/>
                <a:gd name="T16" fmla="*/ 24 w 28"/>
                <a:gd name="T17" fmla="*/ 11 h 12"/>
                <a:gd name="T18" fmla="*/ 26 w 28"/>
                <a:gd name="T1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2">
                  <a:moveTo>
                    <a:pt x="26" y="12"/>
                  </a:moveTo>
                  <a:cubicBezTo>
                    <a:pt x="26" y="12"/>
                    <a:pt x="27" y="12"/>
                    <a:pt x="27" y="11"/>
                  </a:cubicBezTo>
                  <a:cubicBezTo>
                    <a:pt x="28" y="10"/>
                    <a:pt x="28" y="9"/>
                    <a:pt x="27" y="8"/>
                  </a:cubicBezTo>
                  <a:cubicBezTo>
                    <a:pt x="27" y="8"/>
                    <a:pt x="20" y="2"/>
                    <a:pt x="13" y="2"/>
                  </a:cubicBezTo>
                  <a:cubicBezTo>
                    <a:pt x="5" y="0"/>
                    <a:pt x="1" y="7"/>
                    <a:pt x="0" y="7"/>
                  </a:cubicBezTo>
                  <a:cubicBezTo>
                    <a:pt x="0" y="8"/>
                    <a:pt x="0" y="9"/>
                    <a:pt x="1" y="10"/>
                  </a:cubicBezTo>
                  <a:cubicBezTo>
                    <a:pt x="2" y="10"/>
                    <a:pt x="3" y="10"/>
                    <a:pt x="4" y="9"/>
                  </a:cubicBezTo>
                  <a:cubicBezTo>
                    <a:pt x="4" y="9"/>
                    <a:pt x="7" y="5"/>
                    <a:pt x="13" y="6"/>
                  </a:cubicBezTo>
                  <a:cubicBezTo>
                    <a:pt x="18" y="6"/>
                    <a:pt x="24" y="11"/>
                    <a:pt x="24" y="11"/>
                  </a:cubicBezTo>
                  <a:cubicBezTo>
                    <a:pt x="25" y="12"/>
                    <a:pt x="25" y="12"/>
                    <a:pt x="26"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0" name="îşḻide"/>
            <p:cNvSpPr/>
            <p:nvPr/>
          </p:nvSpPr>
          <p:spPr bwMode="auto">
            <a:xfrm>
              <a:off x="6975476" y="3546475"/>
              <a:ext cx="608013" cy="1776413"/>
            </a:xfrm>
            <a:custGeom>
              <a:avLst/>
              <a:gdLst>
                <a:gd name="T0" fmla="*/ 160 w 198"/>
                <a:gd name="T1" fmla="*/ 579 h 579"/>
                <a:gd name="T2" fmla="*/ 188 w 198"/>
                <a:gd name="T3" fmla="*/ 569 h 579"/>
                <a:gd name="T4" fmla="*/ 191 w 198"/>
                <a:gd name="T5" fmla="*/ 568 h 579"/>
                <a:gd name="T6" fmla="*/ 198 w 198"/>
                <a:gd name="T7" fmla="*/ 565 h 579"/>
                <a:gd name="T8" fmla="*/ 136 w 198"/>
                <a:gd name="T9" fmla="*/ 296 h 579"/>
                <a:gd name="T10" fmla="*/ 105 w 198"/>
                <a:gd name="T11" fmla="*/ 61 h 579"/>
                <a:gd name="T12" fmla="*/ 100 w 198"/>
                <a:gd name="T13" fmla="*/ 13 h 579"/>
                <a:gd name="T14" fmla="*/ 99 w 198"/>
                <a:gd name="T15" fmla="*/ 0 h 579"/>
                <a:gd name="T16" fmla="*/ 0 w 198"/>
                <a:gd name="T17" fmla="*/ 14 h 579"/>
                <a:gd name="T18" fmla="*/ 2 w 198"/>
                <a:gd name="T19" fmla="*/ 22 h 579"/>
                <a:gd name="T20" fmla="*/ 13 w 198"/>
                <a:gd name="T21" fmla="*/ 74 h 579"/>
                <a:gd name="T22" fmla="*/ 63 w 198"/>
                <a:gd name="T23" fmla="*/ 290 h 579"/>
                <a:gd name="T24" fmla="*/ 160 w 198"/>
                <a:gd name="T25" fmla="*/ 57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 h="579">
                  <a:moveTo>
                    <a:pt x="160" y="579"/>
                  </a:moveTo>
                  <a:cubicBezTo>
                    <a:pt x="188" y="569"/>
                    <a:pt x="188" y="569"/>
                    <a:pt x="188" y="569"/>
                  </a:cubicBezTo>
                  <a:cubicBezTo>
                    <a:pt x="191" y="568"/>
                    <a:pt x="191" y="568"/>
                    <a:pt x="191" y="568"/>
                  </a:cubicBezTo>
                  <a:cubicBezTo>
                    <a:pt x="198" y="565"/>
                    <a:pt x="198" y="565"/>
                    <a:pt x="198" y="565"/>
                  </a:cubicBezTo>
                  <a:cubicBezTo>
                    <a:pt x="198" y="565"/>
                    <a:pt x="148" y="352"/>
                    <a:pt x="136" y="296"/>
                  </a:cubicBezTo>
                  <a:cubicBezTo>
                    <a:pt x="125" y="246"/>
                    <a:pt x="112" y="132"/>
                    <a:pt x="105" y="61"/>
                  </a:cubicBezTo>
                  <a:cubicBezTo>
                    <a:pt x="103" y="41"/>
                    <a:pt x="101" y="24"/>
                    <a:pt x="100" y="13"/>
                  </a:cubicBezTo>
                  <a:cubicBezTo>
                    <a:pt x="99" y="5"/>
                    <a:pt x="99" y="0"/>
                    <a:pt x="99" y="0"/>
                  </a:cubicBezTo>
                  <a:cubicBezTo>
                    <a:pt x="0" y="14"/>
                    <a:pt x="0" y="14"/>
                    <a:pt x="0" y="14"/>
                  </a:cubicBezTo>
                  <a:cubicBezTo>
                    <a:pt x="0" y="14"/>
                    <a:pt x="1" y="17"/>
                    <a:pt x="2" y="22"/>
                  </a:cubicBezTo>
                  <a:cubicBezTo>
                    <a:pt x="4" y="31"/>
                    <a:pt x="8" y="50"/>
                    <a:pt x="13" y="74"/>
                  </a:cubicBezTo>
                  <a:cubicBezTo>
                    <a:pt x="28" y="139"/>
                    <a:pt x="50" y="239"/>
                    <a:pt x="63" y="290"/>
                  </a:cubicBezTo>
                  <a:cubicBezTo>
                    <a:pt x="95" y="421"/>
                    <a:pt x="160" y="579"/>
                    <a:pt x="160" y="579"/>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1" name="ïśļïdê"/>
            <p:cNvSpPr/>
            <p:nvPr/>
          </p:nvSpPr>
          <p:spPr bwMode="auto">
            <a:xfrm>
              <a:off x="6981826" y="3586163"/>
              <a:ext cx="315913" cy="187325"/>
            </a:xfrm>
            <a:custGeom>
              <a:avLst/>
              <a:gdLst>
                <a:gd name="T0" fmla="*/ 11 w 103"/>
                <a:gd name="T1" fmla="*/ 61 h 61"/>
                <a:gd name="T2" fmla="*/ 103 w 103"/>
                <a:gd name="T3" fmla="*/ 48 h 61"/>
                <a:gd name="T4" fmla="*/ 98 w 103"/>
                <a:gd name="T5" fmla="*/ 0 h 61"/>
                <a:gd name="T6" fmla="*/ 0 w 103"/>
                <a:gd name="T7" fmla="*/ 9 h 61"/>
                <a:gd name="T8" fmla="*/ 11 w 103"/>
                <a:gd name="T9" fmla="*/ 61 h 61"/>
              </a:gdLst>
              <a:ahLst/>
              <a:cxnLst>
                <a:cxn ang="0">
                  <a:pos x="T0" y="T1"/>
                </a:cxn>
                <a:cxn ang="0">
                  <a:pos x="T2" y="T3"/>
                </a:cxn>
                <a:cxn ang="0">
                  <a:pos x="T4" y="T5"/>
                </a:cxn>
                <a:cxn ang="0">
                  <a:pos x="T6" y="T7"/>
                </a:cxn>
                <a:cxn ang="0">
                  <a:pos x="T8" y="T9"/>
                </a:cxn>
              </a:cxnLst>
              <a:rect l="0" t="0" r="r" b="b"/>
              <a:pathLst>
                <a:path w="103" h="61">
                  <a:moveTo>
                    <a:pt x="11" y="61"/>
                  </a:moveTo>
                  <a:cubicBezTo>
                    <a:pt x="103" y="48"/>
                    <a:pt x="103" y="48"/>
                    <a:pt x="103" y="48"/>
                  </a:cubicBezTo>
                  <a:cubicBezTo>
                    <a:pt x="101" y="28"/>
                    <a:pt x="99" y="11"/>
                    <a:pt x="98" y="0"/>
                  </a:cubicBezTo>
                  <a:cubicBezTo>
                    <a:pt x="0" y="9"/>
                    <a:pt x="0" y="9"/>
                    <a:pt x="0" y="9"/>
                  </a:cubicBezTo>
                  <a:cubicBezTo>
                    <a:pt x="2" y="18"/>
                    <a:pt x="6" y="37"/>
                    <a:pt x="11" y="61"/>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2" name="iŝḻiďé"/>
            <p:cNvSpPr/>
            <p:nvPr/>
          </p:nvSpPr>
          <p:spPr bwMode="auto">
            <a:xfrm>
              <a:off x="7235826" y="3687763"/>
              <a:ext cx="325438" cy="1604963"/>
            </a:xfrm>
            <a:custGeom>
              <a:avLst/>
              <a:gdLst>
                <a:gd name="T0" fmla="*/ 103 w 106"/>
                <a:gd name="T1" fmla="*/ 523 h 523"/>
                <a:gd name="T2" fmla="*/ 106 w 106"/>
                <a:gd name="T3" fmla="*/ 522 h 523"/>
                <a:gd name="T4" fmla="*/ 29 w 106"/>
                <a:gd name="T5" fmla="*/ 224 h 523"/>
                <a:gd name="T6" fmla="*/ 3 w 106"/>
                <a:gd name="T7" fmla="*/ 0 h 523"/>
                <a:gd name="T8" fmla="*/ 0 w 106"/>
                <a:gd name="T9" fmla="*/ 0 h 523"/>
                <a:gd name="T10" fmla="*/ 25 w 106"/>
                <a:gd name="T11" fmla="*/ 224 h 523"/>
                <a:gd name="T12" fmla="*/ 103 w 106"/>
                <a:gd name="T13" fmla="*/ 523 h 523"/>
              </a:gdLst>
              <a:ahLst/>
              <a:cxnLst>
                <a:cxn ang="0">
                  <a:pos x="T0" y="T1"/>
                </a:cxn>
                <a:cxn ang="0">
                  <a:pos x="T2" y="T3"/>
                </a:cxn>
                <a:cxn ang="0">
                  <a:pos x="T4" y="T5"/>
                </a:cxn>
                <a:cxn ang="0">
                  <a:pos x="T6" y="T7"/>
                </a:cxn>
                <a:cxn ang="0">
                  <a:pos x="T8" y="T9"/>
                </a:cxn>
                <a:cxn ang="0">
                  <a:pos x="T10" y="T11"/>
                </a:cxn>
                <a:cxn ang="0">
                  <a:pos x="T12" y="T13"/>
                </a:cxn>
              </a:cxnLst>
              <a:rect l="0" t="0" r="r" b="b"/>
              <a:pathLst>
                <a:path w="106" h="523">
                  <a:moveTo>
                    <a:pt x="103" y="523"/>
                  </a:moveTo>
                  <a:cubicBezTo>
                    <a:pt x="106" y="522"/>
                    <a:pt x="106" y="522"/>
                    <a:pt x="106" y="522"/>
                  </a:cubicBezTo>
                  <a:cubicBezTo>
                    <a:pt x="87" y="457"/>
                    <a:pt x="40" y="295"/>
                    <a:pt x="29" y="224"/>
                  </a:cubicBezTo>
                  <a:cubicBezTo>
                    <a:pt x="14" y="135"/>
                    <a:pt x="4" y="2"/>
                    <a:pt x="3" y="0"/>
                  </a:cubicBezTo>
                  <a:cubicBezTo>
                    <a:pt x="0" y="0"/>
                    <a:pt x="0" y="0"/>
                    <a:pt x="0" y="0"/>
                  </a:cubicBezTo>
                  <a:cubicBezTo>
                    <a:pt x="0" y="1"/>
                    <a:pt x="10" y="135"/>
                    <a:pt x="25" y="224"/>
                  </a:cubicBezTo>
                  <a:cubicBezTo>
                    <a:pt x="37" y="295"/>
                    <a:pt x="84" y="458"/>
                    <a:pt x="103" y="523"/>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3" name="îśḷïḑé"/>
            <p:cNvSpPr/>
            <p:nvPr/>
          </p:nvSpPr>
          <p:spPr bwMode="auto">
            <a:xfrm>
              <a:off x="6399214" y="2430463"/>
              <a:ext cx="601663" cy="677863"/>
            </a:xfrm>
            <a:custGeom>
              <a:avLst/>
              <a:gdLst>
                <a:gd name="T0" fmla="*/ 171 w 196"/>
                <a:gd name="T1" fmla="*/ 136 h 221"/>
                <a:gd name="T2" fmla="*/ 67 w 196"/>
                <a:gd name="T3" fmla="*/ 221 h 221"/>
                <a:gd name="T4" fmla="*/ 0 w 196"/>
                <a:gd name="T5" fmla="*/ 199 h 221"/>
                <a:gd name="T6" fmla="*/ 8 w 196"/>
                <a:gd name="T7" fmla="*/ 155 h 221"/>
                <a:gd name="T8" fmla="*/ 59 w 196"/>
                <a:gd name="T9" fmla="*/ 165 h 221"/>
                <a:gd name="T10" fmla="*/ 175 w 196"/>
                <a:gd name="T11" fmla="*/ 0 h 221"/>
                <a:gd name="T12" fmla="*/ 171 w 196"/>
                <a:gd name="T13" fmla="*/ 136 h 221"/>
              </a:gdLst>
              <a:ahLst/>
              <a:cxnLst>
                <a:cxn ang="0">
                  <a:pos x="T0" y="T1"/>
                </a:cxn>
                <a:cxn ang="0">
                  <a:pos x="T2" y="T3"/>
                </a:cxn>
                <a:cxn ang="0">
                  <a:pos x="T4" y="T5"/>
                </a:cxn>
                <a:cxn ang="0">
                  <a:pos x="T6" y="T7"/>
                </a:cxn>
                <a:cxn ang="0">
                  <a:pos x="T8" y="T9"/>
                </a:cxn>
                <a:cxn ang="0">
                  <a:pos x="T10" y="T11"/>
                </a:cxn>
                <a:cxn ang="0">
                  <a:pos x="T12" y="T13"/>
                </a:cxn>
              </a:cxnLst>
              <a:rect l="0" t="0" r="r" b="b"/>
              <a:pathLst>
                <a:path w="196" h="221">
                  <a:moveTo>
                    <a:pt x="171" y="136"/>
                  </a:moveTo>
                  <a:cubicBezTo>
                    <a:pt x="144" y="180"/>
                    <a:pt x="67" y="221"/>
                    <a:pt x="67" y="221"/>
                  </a:cubicBezTo>
                  <a:cubicBezTo>
                    <a:pt x="37" y="216"/>
                    <a:pt x="18" y="208"/>
                    <a:pt x="0" y="199"/>
                  </a:cubicBezTo>
                  <a:cubicBezTo>
                    <a:pt x="5" y="186"/>
                    <a:pt x="6" y="173"/>
                    <a:pt x="8" y="155"/>
                  </a:cubicBezTo>
                  <a:cubicBezTo>
                    <a:pt x="36" y="162"/>
                    <a:pt x="59" y="165"/>
                    <a:pt x="59" y="165"/>
                  </a:cubicBezTo>
                  <a:cubicBezTo>
                    <a:pt x="115" y="136"/>
                    <a:pt x="175" y="0"/>
                    <a:pt x="175" y="0"/>
                  </a:cubicBezTo>
                  <a:cubicBezTo>
                    <a:pt x="196" y="37"/>
                    <a:pt x="171" y="136"/>
                    <a:pt x="171" y="136"/>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4" name="ïśľiḑê"/>
            <p:cNvSpPr/>
            <p:nvPr/>
          </p:nvSpPr>
          <p:spPr bwMode="auto">
            <a:xfrm>
              <a:off x="6926264" y="1778000"/>
              <a:ext cx="492125" cy="912813"/>
            </a:xfrm>
            <a:custGeom>
              <a:avLst/>
              <a:gdLst>
                <a:gd name="T0" fmla="*/ 158 w 160"/>
                <a:gd name="T1" fmla="*/ 267 h 298"/>
                <a:gd name="T2" fmla="*/ 160 w 160"/>
                <a:gd name="T3" fmla="*/ 129 h 298"/>
                <a:gd name="T4" fmla="*/ 159 w 160"/>
                <a:gd name="T5" fmla="*/ 83 h 298"/>
                <a:gd name="T6" fmla="*/ 97 w 160"/>
                <a:gd name="T7" fmla="*/ 14 h 298"/>
                <a:gd name="T8" fmla="*/ 0 w 160"/>
                <a:gd name="T9" fmla="*/ 91 h 298"/>
                <a:gd name="T10" fmla="*/ 0 w 160"/>
                <a:gd name="T11" fmla="*/ 98 h 298"/>
                <a:gd name="T12" fmla="*/ 0 w 160"/>
                <a:gd name="T13" fmla="*/ 98 h 298"/>
                <a:gd name="T14" fmla="*/ 19 w 160"/>
                <a:gd name="T15" fmla="*/ 222 h 298"/>
                <a:gd name="T16" fmla="*/ 158 w 160"/>
                <a:gd name="T17" fmla="*/ 267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298">
                  <a:moveTo>
                    <a:pt x="158" y="267"/>
                  </a:moveTo>
                  <a:cubicBezTo>
                    <a:pt x="157" y="261"/>
                    <a:pt x="160" y="141"/>
                    <a:pt x="160" y="129"/>
                  </a:cubicBezTo>
                  <a:cubicBezTo>
                    <a:pt x="160" y="110"/>
                    <a:pt x="159" y="83"/>
                    <a:pt x="159" y="83"/>
                  </a:cubicBezTo>
                  <a:cubicBezTo>
                    <a:pt x="156" y="25"/>
                    <a:pt x="97" y="14"/>
                    <a:pt x="97" y="14"/>
                  </a:cubicBezTo>
                  <a:cubicBezTo>
                    <a:pt x="27" y="0"/>
                    <a:pt x="2" y="58"/>
                    <a:pt x="0" y="91"/>
                  </a:cubicBezTo>
                  <a:cubicBezTo>
                    <a:pt x="0" y="93"/>
                    <a:pt x="0" y="96"/>
                    <a:pt x="0" y="98"/>
                  </a:cubicBezTo>
                  <a:cubicBezTo>
                    <a:pt x="0" y="98"/>
                    <a:pt x="0" y="98"/>
                    <a:pt x="0" y="98"/>
                  </a:cubicBezTo>
                  <a:cubicBezTo>
                    <a:pt x="0" y="109"/>
                    <a:pt x="17" y="199"/>
                    <a:pt x="19" y="222"/>
                  </a:cubicBezTo>
                  <a:cubicBezTo>
                    <a:pt x="55" y="298"/>
                    <a:pt x="97" y="267"/>
                    <a:pt x="158" y="26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5" name="ísḷiḑè"/>
            <p:cNvSpPr/>
            <p:nvPr/>
          </p:nvSpPr>
          <p:spPr bwMode="auto">
            <a:xfrm>
              <a:off x="6689726" y="2393950"/>
              <a:ext cx="777875" cy="1373188"/>
            </a:xfrm>
            <a:custGeom>
              <a:avLst/>
              <a:gdLst>
                <a:gd name="T0" fmla="*/ 253 w 253"/>
                <a:gd name="T1" fmla="*/ 41 h 448"/>
                <a:gd name="T2" fmla="*/ 226 w 253"/>
                <a:gd name="T3" fmla="*/ 109 h 448"/>
                <a:gd name="T4" fmla="*/ 217 w 253"/>
                <a:gd name="T5" fmla="*/ 145 h 448"/>
                <a:gd name="T6" fmla="*/ 212 w 253"/>
                <a:gd name="T7" fmla="*/ 167 h 448"/>
                <a:gd name="T8" fmla="*/ 194 w 253"/>
                <a:gd name="T9" fmla="*/ 285 h 448"/>
                <a:gd name="T10" fmla="*/ 194 w 253"/>
                <a:gd name="T11" fmla="*/ 306 h 448"/>
                <a:gd name="T12" fmla="*/ 198 w 253"/>
                <a:gd name="T13" fmla="*/ 417 h 448"/>
                <a:gd name="T14" fmla="*/ 6 w 253"/>
                <a:gd name="T15" fmla="*/ 402 h 448"/>
                <a:gd name="T16" fmla="*/ 2 w 253"/>
                <a:gd name="T17" fmla="*/ 386 h 448"/>
                <a:gd name="T18" fmla="*/ 42 w 253"/>
                <a:gd name="T19" fmla="*/ 252 h 448"/>
                <a:gd name="T20" fmla="*/ 56 w 253"/>
                <a:gd name="T21" fmla="*/ 176 h 448"/>
                <a:gd name="T22" fmla="*/ 56 w 253"/>
                <a:gd name="T23" fmla="*/ 172 h 448"/>
                <a:gd name="T24" fmla="*/ 53 w 253"/>
                <a:gd name="T25" fmla="*/ 154 h 448"/>
                <a:gd name="T26" fmla="*/ 54 w 253"/>
                <a:gd name="T27" fmla="*/ 105 h 448"/>
                <a:gd name="T28" fmla="*/ 61 w 253"/>
                <a:gd name="T29" fmla="*/ 87 h 448"/>
                <a:gd name="T30" fmla="*/ 80 w 253"/>
                <a:gd name="T31" fmla="*/ 12 h 448"/>
                <a:gd name="T32" fmla="*/ 91 w 253"/>
                <a:gd name="T33" fmla="*/ 10 h 448"/>
                <a:gd name="T34" fmla="*/ 107 w 253"/>
                <a:gd name="T35" fmla="*/ 6 h 448"/>
                <a:gd name="T36" fmla="*/ 116 w 253"/>
                <a:gd name="T37" fmla="*/ 4 h 448"/>
                <a:gd name="T38" fmla="*/ 165 w 253"/>
                <a:gd name="T39" fmla="*/ 0 h 448"/>
                <a:gd name="T40" fmla="*/ 184 w 253"/>
                <a:gd name="T41" fmla="*/ 9 h 448"/>
                <a:gd name="T42" fmla="*/ 205 w 253"/>
                <a:gd name="T43" fmla="*/ 19 h 448"/>
                <a:gd name="T44" fmla="*/ 253 w 253"/>
                <a:gd name="T45" fmla="*/ 41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3" h="448">
                  <a:moveTo>
                    <a:pt x="253" y="41"/>
                  </a:moveTo>
                  <a:cubicBezTo>
                    <a:pt x="253" y="41"/>
                    <a:pt x="232" y="72"/>
                    <a:pt x="226" y="109"/>
                  </a:cubicBezTo>
                  <a:cubicBezTo>
                    <a:pt x="223" y="122"/>
                    <a:pt x="221" y="134"/>
                    <a:pt x="217" y="145"/>
                  </a:cubicBezTo>
                  <a:cubicBezTo>
                    <a:pt x="216" y="152"/>
                    <a:pt x="214" y="159"/>
                    <a:pt x="212" y="167"/>
                  </a:cubicBezTo>
                  <a:cubicBezTo>
                    <a:pt x="203" y="201"/>
                    <a:pt x="194" y="247"/>
                    <a:pt x="194" y="285"/>
                  </a:cubicBezTo>
                  <a:cubicBezTo>
                    <a:pt x="193" y="292"/>
                    <a:pt x="193" y="299"/>
                    <a:pt x="194" y="306"/>
                  </a:cubicBezTo>
                  <a:cubicBezTo>
                    <a:pt x="197" y="356"/>
                    <a:pt x="215" y="399"/>
                    <a:pt x="198" y="417"/>
                  </a:cubicBezTo>
                  <a:cubicBezTo>
                    <a:pt x="198" y="417"/>
                    <a:pt x="62" y="448"/>
                    <a:pt x="6" y="402"/>
                  </a:cubicBezTo>
                  <a:cubicBezTo>
                    <a:pt x="2" y="398"/>
                    <a:pt x="0" y="392"/>
                    <a:pt x="2" y="386"/>
                  </a:cubicBezTo>
                  <a:cubicBezTo>
                    <a:pt x="9" y="361"/>
                    <a:pt x="32" y="289"/>
                    <a:pt x="42" y="252"/>
                  </a:cubicBezTo>
                  <a:cubicBezTo>
                    <a:pt x="51" y="220"/>
                    <a:pt x="56" y="196"/>
                    <a:pt x="56" y="176"/>
                  </a:cubicBezTo>
                  <a:cubicBezTo>
                    <a:pt x="56" y="175"/>
                    <a:pt x="56" y="173"/>
                    <a:pt x="56" y="172"/>
                  </a:cubicBezTo>
                  <a:cubicBezTo>
                    <a:pt x="56" y="165"/>
                    <a:pt x="55" y="159"/>
                    <a:pt x="53" y="154"/>
                  </a:cubicBezTo>
                  <a:cubicBezTo>
                    <a:pt x="46" y="130"/>
                    <a:pt x="45" y="122"/>
                    <a:pt x="54" y="105"/>
                  </a:cubicBezTo>
                  <a:cubicBezTo>
                    <a:pt x="56" y="101"/>
                    <a:pt x="58" y="95"/>
                    <a:pt x="61" y="87"/>
                  </a:cubicBezTo>
                  <a:cubicBezTo>
                    <a:pt x="70" y="59"/>
                    <a:pt x="80" y="12"/>
                    <a:pt x="80" y="12"/>
                  </a:cubicBezTo>
                  <a:cubicBezTo>
                    <a:pt x="91" y="10"/>
                    <a:pt x="91" y="10"/>
                    <a:pt x="91" y="10"/>
                  </a:cubicBezTo>
                  <a:cubicBezTo>
                    <a:pt x="107" y="6"/>
                    <a:pt x="107" y="6"/>
                    <a:pt x="107" y="6"/>
                  </a:cubicBezTo>
                  <a:cubicBezTo>
                    <a:pt x="116" y="4"/>
                    <a:pt x="116" y="4"/>
                    <a:pt x="116" y="4"/>
                  </a:cubicBezTo>
                  <a:cubicBezTo>
                    <a:pt x="165" y="0"/>
                    <a:pt x="165" y="0"/>
                    <a:pt x="165" y="0"/>
                  </a:cubicBezTo>
                  <a:cubicBezTo>
                    <a:pt x="165" y="0"/>
                    <a:pt x="173" y="3"/>
                    <a:pt x="184" y="9"/>
                  </a:cubicBezTo>
                  <a:cubicBezTo>
                    <a:pt x="191" y="12"/>
                    <a:pt x="198" y="15"/>
                    <a:pt x="205" y="19"/>
                  </a:cubicBezTo>
                  <a:cubicBezTo>
                    <a:pt x="217" y="24"/>
                    <a:pt x="246" y="37"/>
                    <a:pt x="253" y="41"/>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6" name="îṩlîḑé"/>
            <p:cNvSpPr/>
            <p:nvPr/>
          </p:nvSpPr>
          <p:spPr bwMode="auto">
            <a:xfrm>
              <a:off x="6862764" y="2921000"/>
              <a:ext cx="339725" cy="184150"/>
            </a:xfrm>
            <a:custGeom>
              <a:avLst/>
              <a:gdLst>
                <a:gd name="T0" fmla="*/ 0 w 111"/>
                <a:gd name="T1" fmla="*/ 0 h 60"/>
                <a:gd name="T2" fmla="*/ 0 w 111"/>
                <a:gd name="T3" fmla="*/ 4 h 60"/>
                <a:gd name="T4" fmla="*/ 109 w 111"/>
                <a:gd name="T5" fmla="*/ 60 h 60"/>
                <a:gd name="T6" fmla="*/ 111 w 111"/>
                <a:gd name="T7" fmla="*/ 58 h 60"/>
                <a:gd name="T8" fmla="*/ 109 w 111"/>
                <a:gd name="T9" fmla="*/ 56 h 60"/>
                <a:gd name="T10" fmla="*/ 0 w 111"/>
                <a:gd name="T11" fmla="*/ 0 h 60"/>
              </a:gdLst>
              <a:ahLst/>
              <a:cxnLst>
                <a:cxn ang="0">
                  <a:pos x="T0" y="T1"/>
                </a:cxn>
                <a:cxn ang="0">
                  <a:pos x="T2" y="T3"/>
                </a:cxn>
                <a:cxn ang="0">
                  <a:pos x="T4" y="T5"/>
                </a:cxn>
                <a:cxn ang="0">
                  <a:pos x="T6" y="T7"/>
                </a:cxn>
                <a:cxn ang="0">
                  <a:pos x="T8" y="T9"/>
                </a:cxn>
                <a:cxn ang="0">
                  <a:pos x="T10" y="T11"/>
                </a:cxn>
              </a:cxnLst>
              <a:rect l="0" t="0" r="r" b="b"/>
              <a:pathLst>
                <a:path w="111" h="60">
                  <a:moveTo>
                    <a:pt x="0" y="0"/>
                  </a:moveTo>
                  <a:cubicBezTo>
                    <a:pt x="0" y="1"/>
                    <a:pt x="0" y="3"/>
                    <a:pt x="0" y="4"/>
                  </a:cubicBezTo>
                  <a:cubicBezTo>
                    <a:pt x="23" y="26"/>
                    <a:pt x="62" y="56"/>
                    <a:pt x="109" y="60"/>
                  </a:cubicBezTo>
                  <a:cubicBezTo>
                    <a:pt x="110" y="60"/>
                    <a:pt x="111" y="59"/>
                    <a:pt x="111" y="58"/>
                  </a:cubicBezTo>
                  <a:cubicBezTo>
                    <a:pt x="111" y="57"/>
                    <a:pt x="110" y="56"/>
                    <a:pt x="109" y="56"/>
                  </a:cubicBezTo>
                  <a:cubicBezTo>
                    <a:pt x="61" y="53"/>
                    <a:pt x="22" y="21"/>
                    <a:pt x="0"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7" name="išlíḋê"/>
            <p:cNvSpPr/>
            <p:nvPr/>
          </p:nvSpPr>
          <p:spPr bwMode="auto">
            <a:xfrm>
              <a:off x="7015164" y="2614613"/>
              <a:ext cx="163513" cy="85725"/>
            </a:xfrm>
            <a:custGeom>
              <a:avLst/>
              <a:gdLst>
                <a:gd name="T0" fmla="*/ 3 w 53"/>
                <a:gd name="T1" fmla="*/ 26 h 28"/>
                <a:gd name="T2" fmla="*/ 52 w 53"/>
                <a:gd name="T3" fmla="*/ 3 h 28"/>
                <a:gd name="T4" fmla="*/ 52 w 53"/>
                <a:gd name="T5" fmla="*/ 0 h 28"/>
                <a:gd name="T6" fmla="*/ 49 w 53"/>
                <a:gd name="T7" fmla="*/ 0 h 28"/>
                <a:gd name="T8" fmla="*/ 2 w 53"/>
                <a:gd name="T9" fmla="*/ 22 h 28"/>
                <a:gd name="T10" fmla="*/ 0 w 53"/>
                <a:gd name="T11" fmla="*/ 24 h 28"/>
                <a:gd name="T12" fmla="*/ 1 w 53"/>
                <a:gd name="T13" fmla="*/ 26 h 28"/>
                <a:gd name="T14" fmla="*/ 3 w 53"/>
                <a:gd name="T15" fmla="*/ 26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8">
                  <a:moveTo>
                    <a:pt x="3" y="26"/>
                  </a:moveTo>
                  <a:cubicBezTo>
                    <a:pt x="27" y="28"/>
                    <a:pt x="51" y="4"/>
                    <a:pt x="52" y="3"/>
                  </a:cubicBezTo>
                  <a:cubicBezTo>
                    <a:pt x="53" y="2"/>
                    <a:pt x="53" y="1"/>
                    <a:pt x="52" y="0"/>
                  </a:cubicBezTo>
                  <a:cubicBezTo>
                    <a:pt x="51" y="0"/>
                    <a:pt x="50" y="0"/>
                    <a:pt x="49" y="0"/>
                  </a:cubicBezTo>
                  <a:cubicBezTo>
                    <a:pt x="49" y="1"/>
                    <a:pt x="24" y="26"/>
                    <a:pt x="2" y="22"/>
                  </a:cubicBezTo>
                  <a:cubicBezTo>
                    <a:pt x="1" y="22"/>
                    <a:pt x="0" y="23"/>
                    <a:pt x="0" y="24"/>
                  </a:cubicBezTo>
                  <a:cubicBezTo>
                    <a:pt x="0" y="25"/>
                    <a:pt x="0" y="26"/>
                    <a:pt x="1" y="26"/>
                  </a:cubicBezTo>
                  <a:cubicBezTo>
                    <a:pt x="2" y="26"/>
                    <a:pt x="3" y="26"/>
                    <a:pt x="3" y="26"/>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8" name="ïṥļïḑê"/>
            <p:cNvSpPr/>
            <p:nvPr/>
          </p:nvSpPr>
          <p:spPr bwMode="auto">
            <a:xfrm>
              <a:off x="6892926" y="3059113"/>
              <a:ext cx="260350" cy="387350"/>
            </a:xfrm>
            <a:custGeom>
              <a:avLst/>
              <a:gdLst>
                <a:gd name="T0" fmla="*/ 83 w 85"/>
                <a:gd name="T1" fmla="*/ 126 h 126"/>
                <a:gd name="T2" fmla="*/ 85 w 85"/>
                <a:gd name="T3" fmla="*/ 124 h 126"/>
                <a:gd name="T4" fmla="*/ 83 w 85"/>
                <a:gd name="T5" fmla="*/ 122 h 126"/>
                <a:gd name="T6" fmla="*/ 4 w 85"/>
                <a:gd name="T7" fmla="*/ 2 h 126"/>
                <a:gd name="T8" fmla="*/ 2 w 85"/>
                <a:gd name="T9" fmla="*/ 0 h 126"/>
                <a:gd name="T10" fmla="*/ 1 w 85"/>
                <a:gd name="T11" fmla="*/ 2 h 126"/>
                <a:gd name="T12" fmla="*/ 83 w 85"/>
                <a:gd name="T13" fmla="*/ 126 h 126"/>
                <a:gd name="T14" fmla="*/ 83 w 85"/>
                <a:gd name="T15" fmla="*/ 126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126">
                  <a:moveTo>
                    <a:pt x="83" y="126"/>
                  </a:moveTo>
                  <a:cubicBezTo>
                    <a:pt x="84" y="126"/>
                    <a:pt x="85" y="125"/>
                    <a:pt x="85" y="124"/>
                  </a:cubicBezTo>
                  <a:cubicBezTo>
                    <a:pt x="85" y="123"/>
                    <a:pt x="84" y="122"/>
                    <a:pt x="83" y="122"/>
                  </a:cubicBezTo>
                  <a:cubicBezTo>
                    <a:pt x="22" y="111"/>
                    <a:pt x="4" y="3"/>
                    <a:pt x="4" y="2"/>
                  </a:cubicBezTo>
                  <a:cubicBezTo>
                    <a:pt x="4" y="1"/>
                    <a:pt x="3" y="0"/>
                    <a:pt x="2" y="0"/>
                  </a:cubicBezTo>
                  <a:cubicBezTo>
                    <a:pt x="1" y="1"/>
                    <a:pt x="0" y="1"/>
                    <a:pt x="1" y="2"/>
                  </a:cubicBezTo>
                  <a:cubicBezTo>
                    <a:pt x="1" y="7"/>
                    <a:pt x="19" y="114"/>
                    <a:pt x="83" y="126"/>
                  </a:cubicBezTo>
                  <a:cubicBezTo>
                    <a:pt x="83" y="126"/>
                    <a:pt x="83" y="126"/>
                    <a:pt x="83" y="126"/>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9" name="îṧľíḋê"/>
            <p:cNvSpPr/>
            <p:nvPr/>
          </p:nvSpPr>
          <p:spPr bwMode="auto">
            <a:xfrm>
              <a:off x="6965951" y="3163888"/>
              <a:ext cx="120650" cy="177800"/>
            </a:xfrm>
            <a:custGeom>
              <a:avLst/>
              <a:gdLst>
                <a:gd name="T0" fmla="*/ 37 w 39"/>
                <a:gd name="T1" fmla="*/ 58 h 58"/>
                <a:gd name="T2" fmla="*/ 38 w 39"/>
                <a:gd name="T3" fmla="*/ 57 h 58"/>
                <a:gd name="T4" fmla="*/ 38 w 39"/>
                <a:gd name="T5" fmla="*/ 55 h 58"/>
                <a:gd name="T6" fmla="*/ 3 w 39"/>
                <a:gd name="T7" fmla="*/ 2 h 58"/>
                <a:gd name="T8" fmla="*/ 2 w 39"/>
                <a:gd name="T9" fmla="*/ 0 h 58"/>
                <a:gd name="T10" fmla="*/ 0 w 39"/>
                <a:gd name="T11" fmla="*/ 2 h 58"/>
                <a:gd name="T12" fmla="*/ 36 w 39"/>
                <a:gd name="T13" fmla="*/ 57 h 58"/>
                <a:gd name="T14" fmla="*/ 37 w 39"/>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58">
                  <a:moveTo>
                    <a:pt x="37" y="58"/>
                  </a:moveTo>
                  <a:cubicBezTo>
                    <a:pt x="37" y="58"/>
                    <a:pt x="38" y="58"/>
                    <a:pt x="38" y="57"/>
                  </a:cubicBezTo>
                  <a:cubicBezTo>
                    <a:pt x="39" y="56"/>
                    <a:pt x="38" y="55"/>
                    <a:pt x="38" y="55"/>
                  </a:cubicBezTo>
                  <a:cubicBezTo>
                    <a:pt x="6" y="32"/>
                    <a:pt x="3" y="2"/>
                    <a:pt x="3" y="2"/>
                  </a:cubicBezTo>
                  <a:cubicBezTo>
                    <a:pt x="3" y="1"/>
                    <a:pt x="3" y="0"/>
                    <a:pt x="2" y="0"/>
                  </a:cubicBezTo>
                  <a:cubicBezTo>
                    <a:pt x="1" y="1"/>
                    <a:pt x="0" y="1"/>
                    <a:pt x="0" y="2"/>
                  </a:cubicBezTo>
                  <a:cubicBezTo>
                    <a:pt x="0" y="4"/>
                    <a:pt x="3" y="34"/>
                    <a:pt x="36" y="57"/>
                  </a:cubicBezTo>
                  <a:cubicBezTo>
                    <a:pt x="36" y="58"/>
                    <a:pt x="36" y="58"/>
                    <a:pt x="37" y="58"/>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0" name="îṧḷïḍê"/>
            <p:cNvSpPr/>
            <p:nvPr/>
          </p:nvSpPr>
          <p:spPr bwMode="auto">
            <a:xfrm>
              <a:off x="6923089" y="2054225"/>
              <a:ext cx="80963" cy="158750"/>
            </a:xfrm>
            <a:custGeom>
              <a:avLst/>
              <a:gdLst>
                <a:gd name="T0" fmla="*/ 24 w 26"/>
                <a:gd name="T1" fmla="*/ 13 h 52"/>
                <a:gd name="T2" fmla="*/ 8 w 26"/>
                <a:gd name="T3" fmla="*/ 10 h 52"/>
                <a:gd name="T4" fmla="*/ 26 w 26"/>
                <a:gd name="T5" fmla="*/ 46 h 52"/>
                <a:gd name="T6" fmla="*/ 24 w 26"/>
                <a:gd name="T7" fmla="*/ 13 h 52"/>
              </a:gdLst>
              <a:ahLst/>
              <a:cxnLst>
                <a:cxn ang="0">
                  <a:pos x="T0" y="T1"/>
                </a:cxn>
                <a:cxn ang="0">
                  <a:pos x="T2" y="T3"/>
                </a:cxn>
                <a:cxn ang="0">
                  <a:pos x="T4" y="T5"/>
                </a:cxn>
                <a:cxn ang="0">
                  <a:pos x="T6" y="T7"/>
                </a:cxn>
              </a:cxnLst>
              <a:rect l="0" t="0" r="r" b="b"/>
              <a:pathLst>
                <a:path w="26" h="52">
                  <a:moveTo>
                    <a:pt x="24" y="13"/>
                  </a:moveTo>
                  <a:cubicBezTo>
                    <a:pt x="24" y="13"/>
                    <a:pt x="15" y="0"/>
                    <a:pt x="8" y="10"/>
                  </a:cubicBezTo>
                  <a:cubicBezTo>
                    <a:pt x="0" y="20"/>
                    <a:pt x="8" y="52"/>
                    <a:pt x="26" y="46"/>
                  </a:cubicBezTo>
                  <a:lnTo>
                    <a:pt x="24" y="13"/>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1" name="iş1îḑè"/>
            <p:cNvSpPr/>
            <p:nvPr/>
          </p:nvSpPr>
          <p:spPr bwMode="auto">
            <a:xfrm>
              <a:off x="6959601" y="2173288"/>
              <a:ext cx="19050" cy="20638"/>
            </a:xfrm>
            <a:custGeom>
              <a:avLst/>
              <a:gdLst>
                <a:gd name="T0" fmla="*/ 6 w 6"/>
                <a:gd name="T1" fmla="*/ 4 h 7"/>
                <a:gd name="T2" fmla="*/ 3 w 6"/>
                <a:gd name="T3" fmla="*/ 7 h 7"/>
                <a:gd name="T4" fmla="*/ 0 w 6"/>
                <a:gd name="T5" fmla="*/ 4 h 7"/>
                <a:gd name="T6" fmla="*/ 3 w 6"/>
                <a:gd name="T7" fmla="*/ 1 h 7"/>
                <a:gd name="T8" fmla="*/ 6 w 6"/>
                <a:gd name="T9" fmla="*/ 4 h 7"/>
              </a:gdLst>
              <a:ahLst/>
              <a:cxnLst>
                <a:cxn ang="0">
                  <a:pos x="T0" y="T1"/>
                </a:cxn>
                <a:cxn ang="0">
                  <a:pos x="T2" y="T3"/>
                </a:cxn>
                <a:cxn ang="0">
                  <a:pos x="T4" y="T5"/>
                </a:cxn>
                <a:cxn ang="0">
                  <a:pos x="T6" y="T7"/>
                </a:cxn>
                <a:cxn ang="0">
                  <a:pos x="T8" y="T9"/>
                </a:cxn>
              </a:cxnLst>
              <a:rect l="0" t="0" r="r" b="b"/>
              <a:pathLst>
                <a:path w="6" h="7">
                  <a:moveTo>
                    <a:pt x="6" y="4"/>
                  </a:moveTo>
                  <a:cubicBezTo>
                    <a:pt x="6" y="6"/>
                    <a:pt x="5" y="7"/>
                    <a:pt x="3" y="7"/>
                  </a:cubicBezTo>
                  <a:cubicBezTo>
                    <a:pt x="1" y="7"/>
                    <a:pt x="0" y="6"/>
                    <a:pt x="0" y="4"/>
                  </a:cubicBezTo>
                  <a:cubicBezTo>
                    <a:pt x="0" y="2"/>
                    <a:pt x="1" y="0"/>
                    <a:pt x="3" y="1"/>
                  </a:cubicBezTo>
                  <a:cubicBezTo>
                    <a:pt x="5" y="1"/>
                    <a:pt x="6" y="2"/>
                    <a:pt x="6"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2" name="íşḷiḓé"/>
            <p:cNvSpPr/>
            <p:nvPr/>
          </p:nvSpPr>
          <p:spPr bwMode="auto">
            <a:xfrm>
              <a:off x="6948489" y="2105025"/>
              <a:ext cx="52388" cy="58738"/>
            </a:xfrm>
            <a:custGeom>
              <a:avLst/>
              <a:gdLst>
                <a:gd name="T0" fmla="*/ 15 w 17"/>
                <a:gd name="T1" fmla="*/ 19 h 19"/>
                <a:gd name="T2" fmla="*/ 13 w 17"/>
                <a:gd name="T3" fmla="*/ 18 h 19"/>
                <a:gd name="T4" fmla="*/ 1 w 17"/>
                <a:gd name="T5" fmla="*/ 3 h 19"/>
                <a:gd name="T6" fmla="*/ 1 w 17"/>
                <a:gd name="T7" fmla="*/ 1 h 19"/>
                <a:gd name="T8" fmla="*/ 3 w 17"/>
                <a:gd name="T9" fmla="*/ 0 h 19"/>
                <a:gd name="T10" fmla="*/ 16 w 17"/>
                <a:gd name="T11" fmla="*/ 17 h 19"/>
                <a:gd name="T12" fmla="*/ 15 w 17"/>
                <a:gd name="T13" fmla="*/ 19 h 19"/>
                <a:gd name="T14" fmla="*/ 15 w 17"/>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9">
                  <a:moveTo>
                    <a:pt x="15" y="19"/>
                  </a:moveTo>
                  <a:cubicBezTo>
                    <a:pt x="14" y="19"/>
                    <a:pt x="14" y="18"/>
                    <a:pt x="13" y="18"/>
                  </a:cubicBezTo>
                  <a:cubicBezTo>
                    <a:pt x="11" y="8"/>
                    <a:pt x="1" y="3"/>
                    <a:pt x="1" y="3"/>
                  </a:cubicBezTo>
                  <a:cubicBezTo>
                    <a:pt x="1" y="3"/>
                    <a:pt x="0" y="2"/>
                    <a:pt x="1" y="1"/>
                  </a:cubicBezTo>
                  <a:cubicBezTo>
                    <a:pt x="1" y="0"/>
                    <a:pt x="2" y="0"/>
                    <a:pt x="3" y="0"/>
                  </a:cubicBezTo>
                  <a:cubicBezTo>
                    <a:pt x="3" y="1"/>
                    <a:pt x="14" y="6"/>
                    <a:pt x="16" y="17"/>
                  </a:cubicBezTo>
                  <a:cubicBezTo>
                    <a:pt x="17" y="18"/>
                    <a:pt x="16" y="19"/>
                    <a:pt x="15" y="19"/>
                  </a:cubicBezTo>
                  <a:cubicBezTo>
                    <a:pt x="15" y="19"/>
                    <a:pt x="15" y="19"/>
                    <a:pt x="15" y="19"/>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3" name="íṥḻíḍe"/>
            <p:cNvSpPr/>
            <p:nvPr/>
          </p:nvSpPr>
          <p:spPr bwMode="auto">
            <a:xfrm>
              <a:off x="6956426" y="2127250"/>
              <a:ext cx="28575" cy="17463"/>
            </a:xfrm>
            <a:custGeom>
              <a:avLst/>
              <a:gdLst>
                <a:gd name="T0" fmla="*/ 2 w 9"/>
                <a:gd name="T1" fmla="*/ 6 h 6"/>
                <a:gd name="T2" fmla="*/ 1 w 9"/>
                <a:gd name="T3" fmla="*/ 6 h 6"/>
                <a:gd name="T4" fmla="*/ 1 w 9"/>
                <a:gd name="T5" fmla="*/ 4 h 6"/>
                <a:gd name="T6" fmla="*/ 7 w 9"/>
                <a:gd name="T7" fmla="*/ 0 h 6"/>
                <a:gd name="T8" fmla="*/ 9 w 9"/>
                <a:gd name="T9" fmla="*/ 1 h 6"/>
                <a:gd name="T10" fmla="*/ 8 w 9"/>
                <a:gd name="T11" fmla="*/ 3 h 6"/>
                <a:gd name="T12" fmla="*/ 3 w 9"/>
                <a:gd name="T13" fmla="*/ 6 h 6"/>
                <a:gd name="T14" fmla="*/ 2 w 9"/>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2" y="6"/>
                  </a:moveTo>
                  <a:cubicBezTo>
                    <a:pt x="2" y="6"/>
                    <a:pt x="1" y="6"/>
                    <a:pt x="1" y="6"/>
                  </a:cubicBezTo>
                  <a:cubicBezTo>
                    <a:pt x="0" y="6"/>
                    <a:pt x="0" y="5"/>
                    <a:pt x="1" y="4"/>
                  </a:cubicBezTo>
                  <a:cubicBezTo>
                    <a:pt x="1" y="4"/>
                    <a:pt x="3" y="1"/>
                    <a:pt x="7" y="0"/>
                  </a:cubicBezTo>
                  <a:cubicBezTo>
                    <a:pt x="7" y="0"/>
                    <a:pt x="8" y="0"/>
                    <a:pt x="9" y="1"/>
                  </a:cubicBezTo>
                  <a:cubicBezTo>
                    <a:pt x="9" y="1"/>
                    <a:pt x="9" y="2"/>
                    <a:pt x="8" y="3"/>
                  </a:cubicBezTo>
                  <a:cubicBezTo>
                    <a:pt x="5" y="4"/>
                    <a:pt x="3" y="6"/>
                    <a:pt x="3" y="6"/>
                  </a:cubicBezTo>
                  <a:cubicBezTo>
                    <a:pt x="3" y="6"/>
                    <a:pt x="2" y="6"/>
                    <a:pt x="2" y="6"/>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4" name="iṡļïḑê"/>
            <p:cNvSpPr/>
            <p:nvPr/>
          </p:nvSpPr>
          <p:spPr bwMode="auto">
            <a:xfrm>
              <a:off x="7058026" y="2308225"/>
              <a:ext cx="157163" cy="161925"/>
            </a:xfrm>
            <a:custGeom>
              <a:avLst/>
              <a:gdLst>
                <a:gd name="T0" fmla="*/ 51 w 51"/>
                <a:gd name="T1" fmla="*/ 1 h 53"/>
                <a:gd name="T2" fmla="*/ 49 w 51"/>
                <a:gd name="T3" fmla="*/ 36 h 53"/>
                <a:gd name="T4" fmla="*/ 17 w 51"/>
                <a:gd name="T5" fmla="*/ 53 h 53"/>
                <a:gd name="T6" fmla="*/ 0 w 51"/>
                <a:gd name="T7" fmla="*/ 36 h 53"/>
                <a:gd name="T8" fmla="*/ 3 w 51"/>
                <a:gd name="T9" fmla="*/ 0 h 53"/>
                <a:gd name="T10" fmla="*/ 51 w 51"/>
                <a:gd name="T11" fmla="*/ 1 h 53"/>
              </a:gdLst>
              <a:ahLst/>
              <a:cxnLst>
                <a:cxn ang="0">
                  <a:pos x="T0" y="T1"/>
                </a:cxn>
                <a:cxn ang="0">
                  <a:pos x="T2" y="T3"/>
                </a:cxn>
                <a:cxn ang="0">
                  <a:pos x="T4" y="T5"/>
                </a:cxn>
                <a:cxn ang="0">
                  <a:pos x="T6" y="T7"/>
                </a:cxn>
                <a:cxn ang="0">
                  <a:pos x="T8" y="T9"/>
                </a:cxn>
                <a:cxn ang="0">
                  <a:pos x="T10" y="T11"/>
                </a:cxn>
              </a:cxnLst>
              <a:rect l="0" t="0" r="r" b="b"/>
              <a:pathLst>
                <a:path w="51" h="53">
                  <a:moveTo>
                    <a:pt x="51" y="1"/>
                  </a:moveTo>
                  <a:cubicBezTo>
                    <a:pt x="49" y="36"/>
                    <a:pt x="49" y="36"/>
                    <a:pt x="49" y="36"/>
                  </a:cubicBezTo>
                  <a:cubicBezTo>
                    <a:pt x="49" y="36"/>
                    <a:pt x="31" y="53"/>
                    <a:pt x="17" y="53"/>
                  </a:cubicBezTo>
                  <a:cubicBezTo>
                    <a:pt x="4" y="53"/>
                    <a:pt x="0" y="36"/>
                    <a:pt x="0" y="36"/>
                  </a:cubicBezTo>
                  <a:cubicBezTo>
                    <a:pt x="3" y="0"/>
                    <a:pt x="3" y="0"/>
                    <a:pt x="3" y="0"/>
                  </a:cubicBezTo>
                  <a:lnTo>
                    <a:pt x="51" y="1"/>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5" name="iślídê"/>
            <p:cNvSpPr/>
            <p:nvPr/>
          </p:nvSpPr>
          <p:spPr bwMode="auto">
            <a:xfrm>
              <a:off x="7061201" y="2320925"/>
              <a:ext cx="153988" cy="88900"/>
            </a:xfrm>
            <a:custGeom>
              <a:avLst/>
              <a:gdLst>
                <a:gd name="T0" fmla="*/ 50 w 50"/>
                <a:gd name="T1" fmla="*/ 1 h 29"/>
                <a:gd name="T2" fmla="*/ 49 w 50"/>
                <a:gd name="T3" fmla="*/ 17 h 29"/>
                <a:gd name="T4" fmla="*/ 0 w 50"/>
                <a:gd name="T5" fmla="*/ 24 h 29"/>
                <a:gd name="T6" fmla="*/ 1 w 50"/>
                <a:gd name="T7" fmla="*/ 0 h 29"/>
                <a:gd name="T8" fmla="*/ 50 w 50"/>
                <a:gd name="T9" fmla="*/ 1 h 29"/>
              </a:gdLst>
              <a:ahLst/>
              <a:cxnLst>
                <a:cxn ang="0">
                  <a:pos x="T0" y="T1"/>
                </a:cxn>
                <a:cxn ang="0">
                  <a:pos x="T2" y="T3"/>
                </a:cxn>
                <a:cxn ang="0">
                  <a:pos x="T4" y="T5"/>
                </a:cxn>
                <a:cxn ang="0">
                  <a:pos x="T6" y="T7"/>
                </a:cxn>
                <a:cxn ang="0">
                  <a:pos x="T8" y="T9"/>
                </a:cxn>
              </a:cxnLst>
              <a:rect l="0" t="0" r="r" b="b"/>
              <a:pathLst>
                <a:path w="50" h="29">
                  <a:moveTo>
                    <a:pt x="50" y="1"/>
                  </a:moveTo>
                  <a:cubicBezTo>
                    <a:pt x="49" y="17"/>
                    <a:pt x="49" y="17"/>
                    <a:pt x="49" y="17"/>
                  </a:cubicBezTo>
                  <a:cubicBezTo>
                    <a:pt x="39" y="26"/>
                    <a:pt x="23" y="29"/>
                    <a:pt x="0" y="24"/>
                  </a:cubicBezTo>
                  <a:cubicBezTo>
                    <a:pt x="1" y="0"/>
                    <a:pt x="1" y="0"/>
                    <a:pt x="1" y="0"/>
                  </a:cubicBezTo>
                  <a:lnTo>
                    <a:pt x="50" y="1"/>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6" name="ïśľídè"/>
            <p:cNvSpPr/>
            <p:nvPr/>
          </p:nvSpPr>
          <p:spPr bwMode="auto">
            <a:xfrm>
              <a:off x="6975476" y="1893888"/>
              <a:ext cx="355600" cy="500063"/>
            </a:xfrm>
            <a:custGeom>
              <a:avLst/>
              <a:gdLst>
                <a:gd name="T0" fmla="*/ 1 w 116"/>
                <a:gd name="T1" fmla="*/ 80 h 163"/>
                <a:gd name="T2" fmla="*/ 1 w 116"/>
                <a:gd name="T3" fmla="*/ 91 h 163"/>
                <a:gd name="T4" fmla="*/ 37 w 116"/>
                <a:gd name="T5" fmla="*/ 150 h 163"/>
                <a:gd name="T6" fmla="*/ 105 w 116"/>
                <a:gd name="T7" fmla="*/ 106 h 163"/>
                <a:gd name="T8" fmla="*/ 106 w 116"/>
                <a:gd name="T9" fmla="*/ 97 h 163"/>
                <a:gd name="T10" fmla="*/ 112 w 116"/>
                <a:gd name="T11" fmla="*/ 71 h 163"/>
                <a:gd name="T12" fmla="*/ 115 w 116"/>
                <a:gd name="T13" fmla="*/ 54 h 163"/>
                <a:gd name="T14" fmla="*/ 96 w 116"/>
                <a:gd name="T15" fmla="*/ 18 h 163"/>
                <a:gd name="T16" fmla="*/ 20 w 116"/>
                <a:gd name="T17" fmla="*/ 15 h 163"/>
                <a:gd name="T18" fmla="*/ 1 w 116"/>
                <a:gd name="T19" fmla="*/ 44 h 163"/>
                <a:gd name="T20" fmla="*/ 1 w 116"/>
                <a:gd name="T21" fmla="*/ 8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163">
                  <a:moveTo>
                    <a:pt x="1" y="80"/>
                  </a:moveTo>
                  <a:cubicBezTo>
                    <a:pt x="1" y="83"/>
                    <a:pt x="1" y="87"/>
                    <a:pt x="1" y="91"/>
                  </a:cubicBezTo>
                  <a:cubicBezTo>
                    <a:pt x="4" y="116"/>
                    <a:pt x="18" y="145"/>
                    <a:pt x="37" y="150"/>
                  </a:cubicBezTo>
                  <a:cubicBezTo>
                    <a:pt x="77" y="163"/>
                    <a:pt x="97" y="130"/>
                    <a:pt x="105" y="106"/>
                  </a:cubicBezTo>
                  <a:cubicBezTo>
                    <a:pt x="106" y="103"/>
                    <a:pt x="105" y="100"/>
                    <a:pt x="106" y="97"/>
                  </a:cubicBezTo>
                  <a:cubicBezTo>
                    <a:pt x="108" y="89"/>
                    <a:pt x="111" y="80"/>
                    <a:pt x="112" y="71"/>
                  </a:cubicBezTo>
                  <a:cubicBezTo>
                    <a:pt x="113" y="65"/>
                    <a:pt x="114" y="60"/>
                    <a:pt x="115" y="54"/>
                  </a:cubicBezTo>
                  <a:cubicBezTo>
                    <a:pt x="116" y="39"/>
                    <a:pt x="109" y="24"/>
                    <a:pt x="96" y="18"/>
                  </a:cubicBezTo>
                  <a:cubicBezTo>
                    <a:pt x="77" y="9"/>
                    <a:pt x="49" y="0"/>
                    <a:pt x="20" y="15"/>
                  </a:cubicBezTo>
                  <a:cubicBezTo>
                    <a:pt x="9" y="21"/>
                    <a:pt x="2" y="32"/>
                    <a:pt x="1" y="44"/>
                  </a:cubicBezTo>
                  <a:cubicBezTo>
                    <a:pt x="1" y="54"/>
                    <a:pt x="0" y="66"/>
                    <a:pt x="1" y="80"/>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7" name="ï$ḻíḍé"/>
            <p:cNvSpPr/>
            <p:nvPr/>
          </p:nvSpPr>
          <p:spPr bwMode="auto">
            <a:xfrm>
              <a:off x="7097713" y="2124075"/>
              <a:ext cx="44450" cy="85725"/>
            </a:xfrm>
            <a:custGeom>
              <a:avLst/>
              <a:gdLst>
                <a:gd name="T0" fmla="*/ 10 w 14"/>
                <a:gd name="T1" fmla="*/ 28 h 28"/>
                <a:gd name="T2" fmla="*/ 12 w 14"/>
                <a:gd name="T3" fmla="*/ 26 h 28"/>
                <a:gd name="T4" fmla="*/ 11 w 14"/>
                <a:gd name="T5" fmla="*/ 24 h 28"/>
                <a:gd name="T6" fmla="*/ 5 w 14"/>
                <a:gd name="T7" fmla="*/ 23 h 28"/>
                <a:gd name="T8" fmla="*/ 14 w 14"/>
                <a:gd name="T9" fmla="*/ 2 h 28"/>
                <a:gd name="T10" fmla="*/ 13 w 14"/>
                <a:gd name="T11" fmla="*/ 0 h 28"/>
                <a:gd name="T12" fmla="*/ 11 w 14"/>
                <a:gd name="T13" fmla="*/ 1 h 28"/>
                <a:gd name="T14" fmla="*/ 0 w 14"/>
                <a:gd name="T15" fmla="*/ 25 h 28"/>
                <a:gd name="T16" fmla="*/ 10 w 14"/>
                <a:gd name="T17" fmla="*/ 28 h 28"/>
                <a:gd name="T18" fmla="*/ 10 w 14"/>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28">
                  <a:moveTo>
                    <a:pt x="10" y="28"/>
                  </a:moveTo>
                  <a:cubicBezTo>
                    <a:pt x="11" y="28"/>
                    <a:pt x="12" y="27"/>
                    <a:pt x="12" y="26"/>
                  </a:cubicBezTo>
                  <a:cubicBezTo>
                    <a:pt x="12" y="25"/>
                    <a:pt x="11" y="25"/>
                    <a:pt x="11" y="24"/>
                  </a:cubicBezTo>
                  <a:cubicBezTo>
                    <a:pt x="5" y="23"/>
                    <a:pt x="5" y="23"/>
                    <a:pt x="5" y="23"/>
                  </a:cubicBezTo>
                  <a:cubicBezTo>
                    <a:pt x="14" y="2"/>
                    <a:pt x="14" y="2"/>
                    <a:pt x="14" y="2"/>
                  </a:cubicBezTo>
                  <a:cubicBezTo>
                    <a:pt x="14" y="1"/>
                    <a:pt x="14" y="0"/>
                    <a:pt x="13" y="0"/>
                  </a:cubicBezTo>
                  <a:cubicBezTo>
                    <a:pt x="12" y="0"/>
                    <a:pt x="11" y="0"/>
                    <a:pt x="11" y="1"/>
                  </a:cubicBezTo>
                  <a:cubicBezTo>
                    <a:pt x="0" y="25"/>
                    <a:pt x="0" y="25"/>
                    <a:pt x="0" y="25"/>
                  </a:cubicBezTo>
                  <a:cubicBezTo>
                    <a:pt x="10" y="28"/>
                    <a:pt x="10" y="28"/>
                    <a:pt x="10" y="28"/>
                  </a:cubicBezTo>
                  <a:cubicBezTo>
                    <a:pt x="10" y="28"/>
                    <a:pt x="10" y="28"/>
                    <a:pt x="10" y="28"/>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8" name="iṥ1îďé"/>
            <p:cNvSpPr/>
            <p:nvPr/>
          </p:nvSpPr>
          <p:spPr bwMode="auto">
            <a:xfrm>
              <a:off x="6969126" y="1878013"/>
              <a:ext cx="377825" cy="304800"/>
            </a:xfrm>
            <a:custGeom>
              <a:avLst/>
              <a:gdLst>
                <a:gd name="T0" fmla="*/ 21 w 123"/>
                <a:gd name="T1" fmla="*/ 44 h 99"/>
                <a:gd name="T2" fmla="*/ 2 w 123"/>
                <a:gd name="T3" fmla="*/ 80 h 99"/>
                <a:gd name="T4" fmla="*/ 1 w 123"/>
                <a:gd name="T5" fmla="*/ 81 h 99"/>
                <a:gd name="T6" fmla="*/ 2 w 123"/>
                <a:gd name="T7" fmla="*/ 45 h 99"/>
                <a:gd name="T8" fmla="*/ 21 w 123"/>
                <a:gd name="T9" fmla="*/ 15 h 99"/>
                <a:gd name="T10" fmla="*/ 101 w 123"/>
                <a:gd name="T11" fmla="*/ 18 h 99"/>
                <a:gd name="T12" fmla="*/ 121 w 123"/>
                <a:gd name="T13" fmla="*/ 55 h 99"/>
                <a:gd name="T14" fmla="*/ 119 w 123"/>
                <a:gd name="T15" fmla="*/ 73 h 99"/>
                <a:gd name="T16" fmla="*/ 109 w 123"/>
                <a:gd name="T17" fmla="*/ 79 h 99"/>
                <a:gd name="T18" fmla="*/ 104 w 123"/>
                <a:gd name="T19" fmla="*/ 98 h 99"/>
                <a:gd name="T20" fmla="*/ 104 w 123"/>
                <a:gd name="T21" fmla="*/ 73 h 99"/>
                <a:gd name="T22" fmla="*/ 86 w 123"/>
                <a:gd name="T23" fmla="*/ 59 h 99"/>
                <a:gd name="T24" fmla="*/ 49 w 123"/>
                <a:gd name="T25" fmla="*/ 37 h 99"/>
                <a:gd name="T26" fmla="*/ 39 w 123"/>
                <a:gd name="T27" fmla="*/ 27 h 99"/>
                <a:gd name="T28" fmla="*/ 21 w 123"/>
                <a:gd name="T29" fmla="*/ 4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99">
                  <a:moveTo>
                    <a:pt x="21" y="44"/>
                  </a:moveTo>
                  <a:cubicBezTo>
                    <a:pt x="5" y="50"/>
                    <a:pt x="8" y="71"/>
                    <a:pt x="2" y="80"/>
                  </a:cubicBezTo>
                  <a:cubicBezTo>
                    <a:pt x="2" y="81"/>
                    <a:pt x="2" y="81"/>
                    <a:pt x="1" y="81"/>
                  </a:cubicBezTo>
                  <a:cubicBezTo>
                    <a:pt x="0" y="67"/>
                    <a:pt x="1" y="54"/>
                    <a:pt x="2" y="45"/>
                  </a:cubicBezTo>
                  <a:cubicBezTo>
                    <a:pt x="3" y="32"/>
                    <a:pt x="10" y="21"/>
                    <a:pt x="21" y="15"/>
                  </a:cubicBezTo>
                  <a:cubicBezTo>
                    <a:pt x="52" y="0"/>
                    <a:pt x="82" y="8"/>
                    <a:pt x="101" y="18"/>
                  </a:cubicBezTo>
                  <a:cubicBezTo>
                    <a:pt x="115" y="24"/>
                    <a:pt x="123" y="39"/>
                    <a:pt x="121" y="55"/>
                  </a:cubicBezTo>
                  <a:cubicBezTo>
                    <a:pt x="121" y="60"/>
                    <a:pt x="120" y="66"/>
                    <a:pt x="119" y="73"/>
                  </a:cubicBezTo>
                  <a:cubicBezTo>
                    <a:pt x="116" y="74"/>
                    <a:pt x="110" y="74"/>
                    <a:pt x="109" y="79"/>
                  </a:cubicBezTo>
                  <a:cubicBezTo>
                    <a:pt x="107" y="91"/>
                    <a:pt x="106" y="99"/>
                    <a:pt x="104" y="98"/>
                  </a:cubicBezTo>
                  <a:cubicBezTo>
                    <a:pt x="100" y="96"/>
                    <a:pt x="98" y="82"/>
                    <a:pt x="104" y="73"/>
                  </a:cubicBezTo>
                  <a:cubicBezTo>
                    <a:pt x="104" y="73"/>
                    <a:pt x="100" y="66"/>
                    <a:pt x="86" y="59"/>
                  </a:cubicBezTo>
                  <a:cubicBezTo>
                    <a:pt x="67" y="50"/>
                    <a:pt x="49" y="37"/>
                    <a:pt x="49" y="37"/>
                  </a:cubicBezTo>
                  <a:cubicBezTo>
                    <a:pt x="49" y="37"/>
                    <a:pt x="42" y="32"/>
                    <a:pt x="39" y="27"/>
                  </a:cubicBezTo>
                  <a:cubicBezTo>
                    <a:pt x="39" y="27"/>
                    <a:pt x="34" y="39"/>
                    <a:pt x="21" y="44"/>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9" name="ïśľïḑe"/>
            <p:cNvSpPr/>
            <p:nvPr/>
          </p:nvSpPr>
          <p:spPr bwMode="auto">
            <a:xfrm>
              <a:off x="7051676" y="2097088"/>
              <a:ext cx="25400" cy="42863"/>
            </a:xfrm>
            <a:custGeom>
              <a:avLst/>
              <a:gdLst>
                <a:gd name="T0" fmla="*/ 8 w 8"/>
                <a:gd name="T1" fmla="*/ 7 h 14"/>
                <a:gd name="T2" fmla="*/ 3 w 8"/>
                <a:gd name="T3" fmla="*/ 14 h 14"/>
                <a:gd name="T4" fmla="*/ 0 w 8"/>
                <a:gd name="T5" fmla="*/ 7 h 14"/>
                <a:gd name="T6" fmla="*/ 4 w 8"/>
                <a:gd name="T7" fmla="*/ 0 h 14"/>
                <a:gd name="T8" fmla="*/ 8 w 8"/>
                <a:gd name="T9" fmla="*/ 7 h 14"/>
              </a:gdLst>
              <a:ahLst/>
              <a:cxnLst>
                <a:cxn ang="0">
                  <a:pos x="T0" y="T1"/>
                </a:cxn>
                <a:cxn ang="0">
                  <a:pos x="T2" y="T3"/>
                </a:cxn>
                <a:cxn ang="0">
                  <a:pos x="T4" y="T5"/>
                </a:cxn>
                <a:cxn ang="0">
                  <a:pos x="T6" y="T7"/>
                </a:cxn>
                <a:cxn ang="0">
                  <a:pos x="T8" y="T9"/>
                </a:cxn>
              </a:cxnLst>
              <a:rect l="0" t="0" r="r" b="b"/>
              <a:pathLst>
                <a:path w="8" h="14">
                  <a:moveTo>
                    <a:pt x="8" y="7"/>
                  </a:moveTo>
                  <a:cubicBezTo>
                    <a:pt x="8" y="11"/>
                    <a:pt x="6" y="14"/>
                    <a:pt x="3" y="14"/>
                  </a:cubicBezTo>
                  <a:cubicBezTo>
                    <a:pt x="1" y="14"/>
                    <a:pt x="0" y="10"/>
                    <a:pt x="0" y="7"/>
                  </a:cubicBezTo>
                  <a:cubicBezTo>
                    <a:pt x="0" y="3"/>
                    <a:pt x="2" y="0"/>
                    <a:pt x="4" y="0"/>
                  </a:cubicBezTo>
                  <a:cubicBezTo>
                    <a:pt x="7" y="0"/>
                    <a:pt x="8" y="4"/>
                    <a:pt x="8" y="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0" name="í$ľíḍè"/>
            <p:cNvSpPr/>
            <p:nvPr/>
          </p:nvSpPr>
          <p:spPr bwMode="auto">
            <a:xfrm>
              <a:off x="7188201" y="2105025"/>
              <a:ext cx="23813" cy="42863"/>
            </a:xfrm>
            <a:custGeom>
              <a:avLst/>
              <a:gdLst>
                <a:gd name="T0" fmla="*/ 8 w 8"/>
                <a:gd name="T1" fmla="*/ 7 h 14"/>
                <a:gd name="T2" fmla="*/ 4 w 8"/>
                <a:gd name="T3" fmla="*/ 14 h 14"/>
                <a:gd name="T4" fmla="*/ 0 w 8"/>
                <a:gd name="T5" fmla="*/ 7 h 14"/>
                <a:gd name="T6" fmla="*/ 4 w 8"/>
                <a:gd name="T7" fmla="*/ 0 h 14"/>
                <a:gd name="T8" fmla="*/ 8 w 8"/>
                <a:gd name="T9" fmla="*/ 7 h 14"/>
              </a:gdLst>
              <a:ahLst/>
              <a:cxnLst>
                <a:cxn ang="0">
                  <a:pos x="T0" y="T1"/>
                </a:cxn>
                <a:cxn ang="0">
                  <a:pos x="T2" y="T3"/>
                </a:cxn>
                <a:cxn ang="0">
                  <a:pos x="T4" y="T5"/>
                </a:cxn>
                <a:cxn ang="0">
                  <a:pos x="T6" y="T7"/>
                </a:cxn>
                <a:cxn ang="0">
                  <a:pos x="T8" y="T9"/>
                </a:cxn>
              </a:cxnLst>
              <a:rect l="0" t="0" r="r" b="b"/>
              <a:pathLst>
                <a:path w="8" h="14">
                  <a:moveTo>
                    <a:pt x="8" y="7"/>
                  </a:moveTo>
                  <a:cubicBezTo>
                    <a:pt x="8" y="11"/>
                    <a:pt x="6" y="14"/>
                    <a:pt x="4" y="14"/>
                  </a:cubicBezTo>
                  <a:cubicBezTo>
                    <a:pt x="1" y="14"/>
                    <a:pt x="0" y="11"/>
                    <a:pt x="0" y="7"/>
                  </a:cubicBezTo>
                  <a:cubicBezTo>
                    <a:pt x="0" y="3"/>
                    <a:pt x="2" y="0"/>
                    <a:pt x="4" y="0"/>
                  </a:cubicBezTo>
                  <a:cubicBezTo>
                    <a:pt x="7" y="1"/>
                    <a:pt x="8" y="4"/>
                    <a:pt x="8" y="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1" name="isḻïdè"/>
            <p:cNvSpPr/>
            <p:nvPr/>
          </p:nvSpPr>
          <p:spPr bwMode="auto">
            <a:xfrm>
              <a:off x="7011988" y="2058988"/>
              <a:ext cx="84138" cy="19050"/>
            </a:xfrm>
            <a:custGeom>
              <a:avLst/>
              <a:gdLst>
                <a:gd name="T0" fmla="*/ 7 w 27"/>
                <a:gd name="T1" fmla="*/ 1 h 6"/>
                <a:gd name="T2" fmla="*/ 24 w 27"/>
                <a:gd name="T3" fmla="*/ 0 h 6"/>
                <a:gd name="T4" fmla="*/ 27 w 27"/>
                <a:gd name="T5" fmla="*/ 4 h 6"/>
                <a:gd name="T6" fmla="*/ 27 w 27"/>
                <a:gd name="T7" fmla="*/ 4 h 6"/>
                <a:gd name="T8" fmla="*/ 24 w 27"/>
                <a:gd name="T9" fmla="*/ 5 h 6"/>
                <a:gd name="T10" fmla="*/ 0 w 27"/>
                <a:gd name="T11" fmla="*/ 5 h 6"/>
                <a:gd name="T12" fmla="*/ 2 w 27"/>
                <a:gd name="T13" fmla="*/ 3 h 6"/>
                <a:gd name="T14" fmla="*/ 7 w 27"/>
                <a:gd name="T15" fmla="*/ 1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6">
                  <a:moveTo>
                    <a:pt x="7" y="1"/>
                  </a:moveTo>
                  <a:cubicBezTo>
                    <a:pt x="10" y="0"/>
                    <a:pt x="17" y="0"/>
                    <a:pt x="24" y="0"/>
                  </a:cubicBezTo>
                  <a:cubicBezTo>
                    <a:pt x="26" y="1"/>
                    <a:pt x="27" y="2"/>
                    <a:pt x="27" y="4"/>
                  </a:cubicBezTo>
                  <a:cubicBezTo>
                    <a:pt x="27" y="4"/>
                    <a:pt x="27" y="4"/>
                    <a:pt x="27" y="4"/>
                  </a:cubicBezTo>
                  <a:cubicBezTo>
                    <a:pt x="27" y="5"/>
                    <a:pt x="25" y="6"/>
                    <a:pt x="24" y="5"/>
                  </a:cubicBezTo>
                  <a:cubicBezTo>
                    <a:pt x="19" y="5"/>
                    <a:pt x="6" y="4"/>
                    <a:pt x="0" y="5"/>
                  </a:cubicBezTo>
                  <a:cubicBezTo>
                    <a:pt x="0" y="4"/>
                    <a:pt x="1" y="4"/>
                    <a:pt x="2" y="3"/>
                  </a:cubicBezTo>
                  <a:cubicBezTo>
                    <a:pt x="3" y="2"/>
                    <a:pt x="5" y="1"/>
                    <a:pt x="7" y="1"/>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2" name="iSľîḑe"/>
            <p:cNvSpPr/>
            <p:nvPr/>
          </p:nvSpPr>
          <p:spPr bwMode="auto">
            <a:xfrm>
              <a:off x="7172326" y="2068513"/>
              <a:ext cx="82550" cy="28575"/>
            </a:xfrm>
            <a:custGeom>
              <a:avLst/>
              <a:gdLst>
                <a:gd name="T0" fmla="*/ 21 w 27"/>
                <a:gd name="T1" fmla="*/ 3 h 9"/>
                <a:gd name="T2" fmla="*/ 4 w 27"/>
                <a:gd name="T3" fmla="*/ 0 h 9"/>
                <a:gd name="T4" fmla="*/ 0 w 27"/>
                <a:gd name="T5" fmla="*/ 3 h 9"/>
                <a:gd name="T6" fmla="*/ 0 w 27"/>
                <a:gd name="T7" fmla="*/ 3 h 9"/>
                <a:gd name="T8" fmla="*/ 3 w 27"/>
                <a:gd name="T9" fmla="*/ 5 h 9"/>
                <a:gd name="T10" fmla="*/ 26 w 27"/>
                <a:gd name="T11" fmla="*/ 9 h 9"/>
                <a:gd name="T12" fmla="*/ 25 w 27"/>
                <a:gd name="T13" fmla="*/ 6 h 9"/>
                <a:gd name="T14" fmla="*/ 21 w 27"/>
                <a:gd name="T15" fmla="*/ 3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9">
                  <a:moveTo>
                    <a:pt x="21" y="3"/>
                  </a:moveTo>
                  <a:cubicBezTo>
                    <a:pt x="17" y="2"/>
                    <a:pt x="11" y="0"/>
                    <a:pt x="4" y="0"/>
                  </a:cubicBezTo>
                  <a:cubicBezTo>
                    <a:pt x="2" y="0"/>
                    <a:pt x="0" y="1"/>
                    <a:pt x="0" y="3"/>
                  </a:cubicBezTo>
                  <a:cubicBezTo>
                    <a:pt x="0" y="3"/>
                    <a:pt x="0" y="3"/>
                    <a:pt x="0" y="3"/>
                  </a:cubicBezTo>
                  <a:cubicBezTo>
                    <a:pt x="1" y="4"/>
                    <a:pt x="2" y="5"/>
                    <a:pt x="3" y="5"/>
                  </a:cubicBezTo>
                  <a:cubicBezTo>
                    <a:pt x="8" y="5"/>
                    <a:pt x="21" y="6"/>
                    <a:pt x="26" y="9"/>
                  </a:cubicBezTo>
                  <a:cubicBezTo>
                    <a:pt x="27" y="8"/>
                    <a:pt x="26" y="7"/>
                    <a:pt x="25" y="6"/>
                  </a:cubicBezTo>
                  <a:cubicBezTo>
                    <a:pt x="24" y="5"/>
                    <a:pt x="23" y="4"/>
                    <a:pt x="21" y="3"/>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3" name="išḻiḓe"/>
            <p:cNvSpPr/>
            <p:nvPr/>
          </p:nvSpPr>
          <p:spPr bwMode="auto">
            <a:xfrm>
              <a:off x="7073901" y="2233613"/>
              <a:ext cx="114300" cy="58738"/>
            </a:xfrm>
            <a:custGeom>
              <a:avLst/>
              <a:gdLst>
                <a:gd name="T0" fmla="*/ 0 w 37"/>
                <a:gd name="T1" fmla="*/ 0 h 19"/>
                <a:gd name="T2" fmla="*/ 17 w 37"/>
                <a:gd name="T3" fmla="*/ 18 h 19"/>
                <a:gd name="T4" fmla="*/ 37 w 37"/>
                <a:gd name="T5" fmla="*/ 3 h 19"/>
                <a:gd name="T6" fmla="*/ 0 w 37"/>
                <a:gd name="T7" fmla="*/ 0 h 19"/>
              </a:gdLst>
              <a:ahLst/>
              <a:cxnLst>
                <a:cxn ang="0">
                  <a:pos x="T0" y="T1"/>
                </a:cxn>
                <a:cxn ang="0">
                  <a:pos x="T2" y="T3"/>
                </a:cxn>
                <a:cxn ang="0">
                  <a:pos x="T4" y="T5"/>
                </a:cxn>
                <a:cxn ang="0">
                  <a:pos x="T6" y="T7"/>
                </a:cxn>
              </a:cxnLst>
              <a:rect l="0" t="0" r="r" b="b"/>
              <a:pathLst>
                <a:path w="37" h="19">
                  <a:moveTo>
                    <a:pt x="0" y="0"/>
                  </a:moveTo>
                  <a:cubicBezTo>
                    <a:pt x="0" y="6"/>
                    <a:pt x="4" y="17"/>
                    <a:pt x="17" y="18"/>
                  </a:cubicBezTo>
                  <a:cubicBezTo>
                    <a:pt x="30" y="19"/>
                    <a:pt x="35" y="10"/>
                    <a:pt x="37" y="3"/>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4" name="îśľîḍé"/>
            <p:cNvSpPr/>
            <p:nvPr/>
          </p:nvSpPr>
          <p:spPr bwMode="auto">
            <a:xfrm>
              <a:off x="7097713" y="2305050"/>
              <a:ext cx="52388" cy="19050"/>
            </a:xfrm>
            <a:custGeom>
              <a:avLst/>
              <a:gdLst>
                <a:gd name="T0" fmla="*/ 8 w 17"/>
                <a:gd name="T1" fmla="*/ 6 h 6"/>
                <a:gd name="T2" fmla="*/ 1 w 17"/>
                <a:gd name="T3" fmla="*/ 3 h 6"/>
                <a:gd name="T4" fmla="*/ 1 w 17"/>
                <a:gd name="T5" fmla="*/ 0 h 6"/>
                <a:gd name="T6" fmla="*/ 3 w 17"/>
                <a:gd name="T7" fmla="*/ 0 h 6"/>
                <a:gd name="T8" fmla="*/ 3 w 17"/>
                <a:gd name="T9" fmla="*/ 0 h 6"/>
                <a:gd name="T10" fmla="*/ 8 w 17"/>
                <a:gd name="T11" fmla="*/ 2 h 6"/>
                <a:gd name="T12" fmla="*/ 15 w 17"/>
                <a:gd name="T13" fmla="*/ 1 h 6"/>
                <a:gd name="T14" fmla="*/ 17 w 17"/>
                <a:gd name="T15" fmla="*/ 2 h 6"/>
                <a:gd name="T16" fmla="*/ 16 w 17"/>
                <a:gd name="T17" fmla="*/ 4 h 6"/>
                <a:gd name="T18" fmla="*/ 8 w 17"/>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6">
                  <a:moveTo>
                    <a:pt x="8" y="6"/>
                  </a:moveTo>
                  <a:cubicBezTo>
                    <a:pt x="4" y="5"/>
                    <a:pt x="1" y="3"/>
                    <a:pt x="1" y="3"/>
                  </a:cubicBezTo>
                  <a:cubicBezTo>
                    <a:pt x="0" y="2"/>
                    <a:pt x="0" y="1"/>
                    <a:pt x="1" y="0"/>
                  </a:cubicBezTo>
                  <a:cubicBezTo>
                    <a:pt x="1" y="0"/>
                    <a:pt x="2" y="0"/>
                    <a:pt x="3" y="0"/>
                  </a:cubicBezTo>
                  <a:cubicBezTo>
                    <a:pt x="3" y="0"/>
                    <a:pt x="3" y="0"/>
                    <a:pt x="3" y="0"/>
                  </a:cubicBezTo>
                  <a:cubicBezTo>
                    <a:pt x="3" y="0"/>
                    <a:pt x="5" y="2"/>
                    <a:pt x="8" y="2"/>
                  </a:cubicBezTo>
                  <a:cubicBezTo>
                    <a:pt x="12" y="2"/>
                    <a:pt x="15" y="1"/>
                    <a:pt x="15" y="1"/>
                  </a:cubicBezTo>
                  <a:cubicBezTo>
                    <a:pt x="15" y="0"/>
                    <a:pt x="16" y="1"/>
                    <a:pt x="17" y="2"/>
                  </a:cubicBezTo>
                  <a:cubicBezTo>
                    <a:pt x="17" y="2"/>
                    <a:pt x="17" y="3"/>
                    <a:pt x="16" y="4"/>
                  </a:cubicBezTo>
                  <a:cubicBezTo>
                    <a:pt x="16" y="4"/>
                    <a:pt x="12" y="6"/>
                    <a:pt x="8" y="6"/>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5" name="ísļíďê"/>
            <p:cNvSpPr/>
            <p:nvPr/>
          </p:nvSpPr>
          <p:spPr bwMode="auto">
            <a:xfrm>
              <a:off x="7294563" y="2074863"/>
              <a:ext cx="85725" cy="157163"/>
            </a:xfrm>
            <a:custGeom>
              <a:avLst/>
              <a:gdLst>
                <a:gd name="T0" fmla="*/ 3 w 28"/>
                <a:gd name="T1" fmla="*/ 13 h 51"/>
                <a:gd name="T2" fmla="*/ 22 w 28"/>
                <a:gd name="T3" fmla="*/ 11 h 51"/>
                <a:gd name="T4" fmla="*/ 0 w 28"/>
                <a:gd name="T5" fmla="*/ 43 h 51"/>
                <a:gd name="T6" fmla="*/ 3 w 28"/>
                <a:gd name="T7" fmla="*/ 13 h 51"/>
              </a:gdLst>
              <a:ahLst/>
              <a:cxnLst>
                <a:cxn ang="0">
                  <a:pos x="T0" y="T1"/>
                </a:cxn>
                <a:cxn ang="0">
                  <a:pos x="T2" y="T3"/>
                </a:cxn>
                <a:cxn ang="0">
                  <a:pos x="T4" y="T5"/>
                </a:cxn>
                <a:cxn ang="0">
                  <a:pos x="T6" y="T7"/>
                </a:cxn>
              </a:cxnLst>
              <a:rect l="0" t="0" r="r" b="b"/>
              <a:pathLst>
                <a:path w="28" h="51">
                  <a:moveTo>
                    <a:pt x="3" y="13"/>
                  </a:moveTo>
                  <a:cubicBezTo>
                    <a:pt x="3" y="13"/>
                    <a:pt x="16" y="0"/>
                    <a:pt x="22" y="11"/>
                  </a:cubicBezTo>
                  <a:cubicBezTo>
                    <a:pt x="28" y="21"/>
                    <a:pt x="16" y="51"/>
                    <a:pt x="0" y="43"/>
                  </a:cubicBezTo>
                  <a:lnTo>
                    <a:pt x="3" y="13"/>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6" name="ïṩḷíḋè"/>
            <p:cNvSpPr/>
            <p:nvPr/>
          </p:nvSpPr>
          <p:spPr bwMode="auto">
            <a:xfrm>
              <a:off x="7307263" y="2197100"/>
              <a:ext cx="22225" cy="22225"/>
            </a:xfrm>
            <a:custGeom>
              <a:avLst/>
              <a:gdLst>
                <a:gd name="T0" fmla="*/ 7 w 7"/>
                <a:gd name="T1" fmla="*/ 4 h 7"/>
                <a:gd name="T2" fmla="*/ 3 w 7"/>
                <a:gd name="T3" fmla="*/ 7 h 7"/>
                <a:gd name="T4" fmla="*/ 0 w 7"/>
                <a:gd name="T5" fmla="*/ 4 h 7"/>
                <a:gd name="T6" fmla="*/ 4 w 7"/>
                <a:gd name="T7" fmla="*/ 0 h 7"/>
                <a:gd name="T8" fmla="*/ 7 w 7"/>
                <a:gd name="T9" fmla="*/ 4 h 7"/>
              </a:gdLst>
              <a:ahLst/>
              <a:cxnLst>
                <a:cxn ang="0">
                  <a:pos x="T0" y="T1"/>
                </a:cxn>
                <a:cxn ang="0">
                  <a:pos x="T2" y="T3"/>
                </a:cxn>
                <a:cxn ang="0">
                  <a:pos x="T4" y="T5"/>
                </a:cxn>
                <a:cxn ang="0">
                  <a:pos x="T6" y="T7"/>
                </a:cxn>
                <a:cxn ang="0">
                  <a:pos x="T8" y="T9"/>
                </a:cxn>
              </a:cxnLst>
              <a:rect l="0" t="0" r="r" b="b"/>
              <a:pathLst>
                <a:path w="7" h="7">
                  <a:moveTo>
                    <a:pt x="7" y="4"/>
                  </a:moveTo>
                  <a:cubicBezTo>
                    <a:pt x="7" y="6"/>
                    <a:pt x="5" y="7"/>
                    <a:pt x="3" y="7"/>
                  </a:cubicBezTo>
                  <a:cubicBezTo>
                    <a:pt x="1" y="7"/>
                    <a:pt x="0" y="5"/>
                    <a:pt x="0" y="4"/>
                  </a:cubicBezTo>
                  <a:cubicBezTo>
                    <a:pt x="0" y="2"/>
                    <a:pt x="2" y="0"/>
                    <a:pt x="4" y="0"/>
                  </a:cubicBezTo>
                  <a:cubicBezTo>
                    <a:pt x="5" y="1"/>
                    <a:pt x="7" y="2"/>
                    <a:pt x="7"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7" name="îśľïḑê"/>
            <p:cNvSpPr/>
            <p:nvPr/>
          </p:nvSpPr>
          <p:spPr bwMode="auto">
            <a:xfrm>
              <a:off x="7304088" y="2127250"/>
              <a:ext cx="52388" cy="49213"/>
            </a:xfrm>
            <a:custGeom>
              <a:avLst/>
              <a:gdLst>
                <a:gd name="T0" fmla="*/ 2 w 17"/>
                <a:gd name="T1" fmla="*/ 16 h 16"/>
                <a:gd name="T2" fmla="*/ 3 w 17"/>
                <a:gd name="T3" fmla="*/ 15 h 16"/>
                <a:gd name="T4" fmla="*/ 16 w 17"/>
                <a:gd name="T5" fmla="*/ 3 h 16"/>
                <a:gd name="T6" fmla="*/ 17 w 17"/>
                <a:gd name="T7" fmla="*/ 1 h 16"/>
                <a:gd name="T8" fmla="*/ 15 w 17"/>
                <a:gd name="T9" fmla="*/ 0 h 16"/>
                <a:gd name="T10" fmla="*/ 0 w 17"/>
                <a:gd name="T11" fmla="*/ 15 h 16"/>
                <a:gd name="T12" fmla="*/ 1 w 17"/>
                <a:gd name="T13" fmla="*/ 16 h 16"/>
                <a:gd name="T14" fmla="*/ 2 w 17"/>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6">
                  <a:moveTo>
                    <a:pt x="2" y="16"/>
                  </a:moveTo>
                  <a:cubicBezTo>
                    <a:pt x="2" y="16"/>
                    <a:pt x="3" y="16"/>
                    <a:pt x="3" y="15"/>
                  </a:cubicBezTo>
                  <a:cubicBezTo>
                    <a:pt x="6" y="6"/>
                    <a:pt x="16" y="3"/>
                    <a:pt x="16" y="3"/>
                  </a:cubicBezTo>
                  <a:cubicBezTo>
                    <a:pt x="17" y="3"/>
                    <a:pt x="17" y="2"/>
                    <a:pt x="17" y="1"/>
                  </a:cubicBezTo>
                  <a:cubicBezTo>
                    <a:pt x="17" y="0"/>
                    <a:pt x="16" y="0"/>
                    <a:pt x="15" y="0"/>
                  </a:cubicBezTo>
                  <a:cubicBezTo>
                    <a:pt x="15" y="0"/>
                    <a:pt x="4" y="4"/>
                    <a:pt x="0" y="15"/>
                  </a:cubicBezTo>
                  <a:cubicBezTo>
                    <a:pt x="0" y="15"/>
                    <a:pt x="1" y="16"/>
                    <a:pt x="1" y="16"/>
                  </a:cubicBezTo>
                  <a:cubicBezTo>
                    <a:pt x="1" y="16"/>
                    <a:pt x="2" y="16"/>
                    <a:pt x="2" y="16"/>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8" name="iṡḷíḑê"/>
            <p:cNvSpPr/>
            <p:nvPr/>
          </p:nvSpPr>
          <p:spPr bwMode="auto">
            <a:xfrm>
              <a:off x="7323138" y="2143125"/>
              <a:ext cx="20638" cy="20638"/>
            </a:xfrm>
            <a:custGeom>
              <a:avLst/>
              <a:gdLst>
                <a:gd name="T0" fmla="*/ 5 w 7"/>
                <a:gd name="T1" fmla="*/ 7 h 7"/>
                <a:gd name="T2" fmla="*/ 6 w 7"/>
                <a:gd name="T3" fmla="*/ 7 h 7"/>
                <a:gd name="T4" fmla="*/ 7 w 7"/>
                <a:gd name="T5" fmla="*/ 5 h 7"/>
                <a:gd name="T6" fmla="*/ 2 w 7"/>
                <a:gd name="T7" fmla="*/ 0 h 7"/>
                <a:gd name="T8" fmla="*/ 0 w 7"/>
                <a:gd name="T9" fmla="*/ 1 h 7"/>
                <a:gd name="T10" fmla="*/ 0 w 7"/>
                <a:gd name="T11" fmla="*/ 3 h 7"/>
                <a:gd name="T12" fmla="*/ 4 w 7"/>
                <a:gd name="T13" fmla="*/ 7 h 7"/>
                <a:gd name="T14" fmla="*/ 5 w 7"/>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7">
                  <a:moveTo>
                    <a:pt x="5" y="7"/>
                  </a:moveTo>
                  <a:cubicBezTo>
                    <a:pt x="6" y="7"/>
                    <a:pt x="6" y="7"/>
                    <a:pt x="6" y="7"/>
                  </a:cubicBezTo>
                  <a:cubicBezTo>
                    <a:pt x="7" y="7"/>
                    <a:pt x="7" y="6"/>
                    <a:pt x="7" y="5"/>
                  </a:cubicBezTo>
                  <a:cubicBezTo>
                    <a:pt x="7" y="5"/>
                    <a:pt x="5" y="2"/>
                    <a:pt x="2" y="0"/>
                  </a:cubicBezTo>
                  <a:cubicBezTo>
                    <a:pt x="1" y="0"/>
                    <a:pt x="0" y="0"/>
                    <a:pt x="0" y="1"/>
                  </a:cubicBezTo>
                  <a:cubicBezTo>
                    <a:pt x="0" y="2"/>
                    <a:pt x="0" y="3"/>
                    <a:pt x="0" y="3"/>
                  </a:cubicBezTo>
                  <a:cubicBezTo>
                    <a:pt x="3" y="4"/>
                    <a:pt x="4" y="7"/>
                    <a:pt x="4" y="7"/>
                  </a:cubicBezTo>
                  <a:cubicBezTo>
                    <a:pt x="5" y="7"/>
                    <a:pt x="5" y="7"/>
                    <a:pt x="5" y="7"/>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9" name="iśľíḓe"/>
            <p:cNvSpPr/>
            <p:nvPr/>
          </p:nvSpPr>
          <p:spPr bwMode="auto">
            <a:xfrm>
              <a:off x="6294438" y="2801938"/>
              <a:ext cx="147638" cy="871538"/>
            </a:xfrm>
            <a:custGeom>
              <a:avLst/>
              <a:gdLst>
                <a:gd name="T0" fmla="*/ 48 w 48"/>
                <a:gd name="T1" fmla="*/ 262 h 284"/>
                <a:gd name="T2" fmla="*/ 48 w 48"/>
                <a:gd name="T3" fmla="*/ 21 h 284"/>
                <a:gd name="T4" fmla="*/ 27 w 48"/>
                <a:gd name="T5" fmla="*/ 0 h 284"/>
                <a:gd name="T6" fmla="*/ 21 w 48"/>
                <a:gd name="T7" fmla="*/ 0 h 284"/>
                <a:gd name="T8" fmla="*/ 0 w 48"/>
                <a:gd name="T9" fmla="*/ 21 h 284"/>
                <a:gd name="T10" fmla="*/ 0 w 48"/>
                <a:gd name="T11" fmla="*/ 262 h 284"/>
                <a:gd name="T12" fmla="*/ 21 w 48"/>
                <a:gd name="T13" fmla="*/ 284 h 284"/>
                <a:gd name="T14" fmla="*/ 27 w 48"/>
                <a:gd name="T15" fmla="*/ 284 h 284"/>
                <a:gd name="T16" fmla="*/ 48 w 48"/>
                <a:gd name="T17" fmla="*/ 26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284">
                  <a:moveTo>
                    <a:pt x="48" y="262"/>
                  </a:moveTo>
                  <a:cubicBezTo>
                    <a:pt x="48" y="21"/>
                    <a:pt x="48" y="21"/>
                    <a:pt x="48" y="21"/>
                  </a:cubicBezTo>
                  <a:cubicBezTo>
                    <a:pt x="48" y="9"/>
                    <a:pt x="38" y="0"/>
                    <a:pt x="27" y="0"/>
                  </a:cubicBezTo>
                  <a:cubicBezTo>
                    <a:pt x="21" y="0"/>
                    <a:pt x="21" y="0"/>
                    <a:pt x="21" y="0"/>
                  </a:cubicBezTo>
                  <a:cubicBezTo>
                    <a:pt x="10" y="0"/>
                    <a:pt x="0" y="9"/>
                    <a:pt x="0" y="21"/>
                  </a:cubicBezTo>
                  <a:cubicBezTo>
                    <a:pt x="0" y="262"/>
                    <a:pt x="0" y="262"/>
                    <a:pt x="0" y="262"/>
                  </a:cubicBezTo>
                  <a:cubicBezTo>
                    <a:pt x="0" y="274"/>
                    <a:pt x="10" y="284"/>
                    <a:pt x="21" y="284"/>
                  </a:cubicBezTo>
                  <a:cubicBezTo>
                    <a:pt x="27" y="284"/>
                    <a:pt x="27" y="284"/>
                    <a:pt x="27" y="284"/>
                  </a:cubicBezTo>
                  <a:cubicBezTo>
                    <a:pt x="38" y="284"/>
                    <a:pt x="48" y="274"/>
                    <a:pt x="48" y="262"/>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0" name="iṡḷiḍê"/>
            <p:cNvSpPr/>
            <p:nvPr/>
          </p:nvSpPr>
          <p:spPr bwMode="auto">
            <a:xfrm>
              <a:off x="6442076" y="2874963"/>
              <a:ext cx="563563" cy="720725"/>
            </a:xfrm>
            <a:custGeom>
              <a:avLst/>
              <a:gdLst>
                <a:gd name="T0" fmla="*/ 184 w 184"/>
                <a:gd name="T1" fmla="*/ 182 h 235"/>
                <a:gd name="T2" fmla="*/ 184 w 184"/>
                <a:gd name="T3" fmla="*/ 53 h 235"/>
                <a:gd name="T4" fmla="*/ 131 w 184"/>
                <a:gd name="T5" fmla="*/ 0 h 235"/>
                <a:gd name="T6" fmla="*/ 0 w 184"/>
                <a:gd name="T7" fmla="*/ 0 h 235"/>
                <a:gd name="T8" fmla="*/ 0 w 184"/>
                <a:gd name="T9" fmla="*/ 235 h 235"/>
                <a:gd name="T10" fmla="*/ 131 w 184"/>
                <a:gd name="T11" fmla="*/ 235 h 235"/>
                <a:gd name="T12" fmla="*/ 184 w 184"/>
                <a:gd name="T13" fmla="*/ 182 h 235"/>
              </a:gdLst>
              <a:ahLst/>
              <a:cxnLst>
                <a:cxn ang="0">
                  <a:pos x="T0" y="T1"/>
                </a:cxn>
                <a:cxn ang="0">
                  <a:pos x="T2" y="T3"/>
                </a:cxn>
                <a:cxn ang="0">
                  <a:pos x="T4" y="T5"/>
                </a:cxn>
                <a:cxn ang="0">
                  <a:pos x="T6" y="T7"/>
                </a:cxn>
                <a:cxn ang="0">
                  <a:pos x="T8" y="T9"/>
                </a:cxn>
                <a:cxn ang="0">
                  <a:pos x="T10" y="T11"/>
                </a:cxn>
                <a:cxn ang="0">
                  <a:pos x="T12" y="T13"/>
                </a:cxn>
              </a:cxnLst>
              <a:rect l="0" t="0" r="r" b="b"/>
              <a:pathLst>
                <a:path w="184" h="235">
                  <a:moveTo>
                    <a:pt x="184" y="182"/>
                  </a:moveTo>
                  <a:cubicBezTo>
                    <a:pt x="184" y="53"/>
                    <a:pt x="184" y="53"/>
                    <a:pt x="184" y="53"/>
                  </a:cubicBezTo>
                  <a:cubicBezTo>
                    <a:pt x="184" y="24"/>
                    <a:pt x="160" y="0"/>
                    <a:pt x="131" y="0"/>
                  </a:cubicBezTo>
                  <a:cubicBezTo>
                    <a:pt x="0" y="0"/>
                    <a:pt x="0" y="0"/>
                    <a:pt x="0" y="0"/>
                  </a:cubicBezTo>
                  <a:cubicBezTo>
                    <a:pt x="0" y="235"/>
                    <a:pt x="0" y="235"/>
                    <a:pt x="0" y="235"/>
                  </a:cubicBezTo>
                  <a:cubicBezTo>
                    <a:pt x="131" y="235"/>
                    <a:pt x="131" y="235"/>
                    <a:pt x="131" y="235"/>
                  </a:cubicBezTo>
                  <a:cubicBezTo>
                    <a:pt x="160" y="235"/>
                    <a:pt x="184" y="211"/>
                    <a:pt x="184" y="182"/>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1" name="ïş1íḑe"/>
            <p:cNvSpPr/>
            <p:nvPr/>
          </p:nvSpPr>
          <p:spPr bwMode="auto">
            <a:xfrm>
              <a:off x="6456363" y="2819400"/>
              <a:ext cx="196850" cy="150813"/>
            </a:xfrm>
            <a:custGeom>
              <a:avLst/>
              <a:gdLst>
                <a:gd name="T0" fmla="*/ 64 w 64"/>
                <a:gd name="T1" fmla="*/ 18 h 49"/>
                <a:gd name="T2" fmla="*/ 51 w 64"/>
                <a:gd name="T3" fmla="*/ 40 h 49"/>
                <a:gd name="T4" fmla="*/ 47 w 64"/>
                <a:gd name="T5" fmla="*/ 19 h 49"/>
                <a:gd name="T6" fmla="*/ 34 w 64"/>
                <a:gd name="T7" fmla="*/ 49 h 49"/>
                <a:gd name="T8" fmla="*/ 31 w 64"/>
                <a:gd name="T9" fmla="*/ 20 h 49"/>
                <a:gd name="T10" fmla="*/ 19 w 64"/>
                <a:gd name="T11" fmla="*/ 41 h 49"/>
                <a:gd name="T12" fmla="*/ 15 w 64"/>
                <a:gd name="T13" fmla="*/ 20 h 49"/>
                <a:gd name="T14" fmla="*/ 4 w 64"/>
                <a:gd name="T15" fmla="*/ 36 h 49"/>
                <a:gd name="T16" fmla="*/ 3 w 64"/>
                <a:gd name="T17" fmla="*/ 9 h 49"/>
                <a:gd name="T18" fmla="*/ 17 w 64"/>
                <a:gd name="T19" fmla="*/ 7 h 49"/>
                <a:gd name="T20" fmla="*/ 32 w 64"/>
                <a:gd name="T21" fmla="*/ 9 h 49"/>
                <a:gd name="T22" fmla="*/ 47 w 64"/>
                <a:gd name="T23" fmla="*/ 9 h 49"/>
                <a:gd name="T24" fmla="*/ 64 w 64"/>
                <a:gd name="T25" fmla="*/ 1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49">
                  <a:moveTo>
                    <a:pt x="64" y="18"/>
                  </a:moveTo>
                  <a:cubicBezTo>
                    <a:pt x="64" y="18"/>
                    <a:pt x="58" y="35"/>
                    <a:pt x="51" y="40"/>
                  </a:cubicBezTo>
                  <a:cubicBezTo>
                    <a:pt x="43" y="44"/>
                    <a:pt x="47" y="19"/>
                    <a:pt x="47" y="19"/>
                  </a:cubicBezTo>
                  <a:cubicBezTo>
                    <a:pt x="47" y="19"/>
                    <a:pt x="42" y="49"/>
                    <a:pt x="34" y="49"/>
                  </a:cubicBezTo>
                  <a:cubicBezTo>
                    <a:pt x="27" y="49"/>
                    <a:pt x="31" y="20"/>
                    <a:pt x="31" y="20"/>
                  </a:cubicBezTo>
                  <a:cubicBezTo>
                    <a:pt x="31" y="20"/>
                    <a:pt x="25" y="40"/>
                    <a:pt x="19" y="41"/>
                  </a:cubicBezTo>
                  <a:cubicBezTo>
                    <a:pt x="13" y="41"/>
                    <a:pt x="15" y="20"/>
                    <a:pt x="15" y="20"/>
                  </a:cubicBezTo>
                  <a:cubicBezTo>
                    <a:pt x="15" y="20"/>
                    <a:pt x="9" y="35"/>
                    <a:pt x="4" y="36"/>
                  </a:cubicBezTo>
                  <a:cubicBezTo>
                    <a:pt x="0" y="37"/>
                    <a:pt x="0" y="18"/>
                    <a:pt x="3" y="9"/>
                  </a:cubicBezTo>
                  <a:cubicBezTo>
                    <a:pt x="6" y="0"/>
                    <a:pt x="17" y="7"/>
                    <a:pt x="17" y="7"/>
                  </a:cubicBezTo>
                  <a:cubicBezTo>
                    <a:pt x="17" y="7"/>
                    <a:pt x="28" y="5"/>
                    <a:pt x="32" y="9"/>
                  </a:cubicBezTo>
                  <a:cubicBezTo>
                    <a:pt x="32" y="9"/>
                    <a:pt x="42" y="5"/>
                    <a:pt x="47" y="9"/>
                  </a:cubicBezTo>
                  <a:cubicBezTo>
                    <a:pt x="47" y="9"/>
                    <a:pt x="64" y="5"/>
                    <a:pt x="64" y="18"/>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2" name="íŝļîḋé"/>
            <p:cNvSpPr/>
            <p:nvPr/>
          </p:nvSpPr>
          <p:spPr bwMode="auto">
            <a:xfrm>
              <a:off x="6689726" y="3417888"/>
              <a:ext cx="288925" cy="239713"/>
            </a:xfrm>
            <a:custGeom>
              <a:avLst/>
              <a:gdLst>
                <a:gd name="T0" fmla="*/ 76 w 94"/>
                <a:gd name="T1" fmla="*/ 14 h 78"/>
                <a:gd name="T2" fmla="*/ 69 w 94"/>
                <a:gd name="T3" fmla="*/ 17 h 78"/>
                <a:gd name="T4" fmla="*/ 51 w 94"/>
                <a:gd name="T5" fmla="*/ 13 h 78"/>
                <a:gd name="T6" fmla="*/ 44 w 94"/>
                <a:gd name="T7" fmla="*/ 7 h 78"/>
                <a:gd name="T8" fmla="*/ 23 w 94"/>
                <a:gd name="T9" fmla="*/ 1 h 78"/>
                <a:gd name="T10" fmla="*/ 27 w 94"/>
                <a:gd name="T11" fmla="*/ 10 h 78"/>
                <a:gd name="T12" fmla="*/ 39 w 94"/>
                <a:gd name="T13" fmla="*/ 17 h 78"/>
                <a:gd name="T14" fmla="*/ 21 w 94"/>
                <a:gd name="T15" fmla="*/ 40 h 78"/>
                <a:gd name="T16" fmla="*/ 1 w 94"/>
                <a:gd name="T17" fmla="*/ 53 h 78"/>
                <a:gd name="T18" fmla="*/ 12 w 94"/>
                <a:gd name="T19" fmla="*/ 56 h 78"/>
                <a:gd name="T20" fmla="*/ 22 w 94"/>
                <a:gd name="T21" fmla="*/ 64 h 78"/>
                <a:gd name="T22" fmla="*/ 29 w 94"/>
                <a:gd name="T23" fmla="*/ 71 h 78"/>
                <a:gd name="T24" fmla="*/ 38 w 94"/>
                <a:gd name="T25" fmla="*/ 77 h 78"/>
                <a:gd name="T26" fmla="*/ 94 w 94"/>
                <a:gd name="T27" fmla="*/ 36 h 78"/>
                <a:gd name="T28" fmla="*/ 76 w 94"/>
                <a:gd name="T29" fmla="*/ 1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78">
                  <a:moveTo>
                    <a:pt x="76" y="14"/>
                  </a:moveTo>
                  <a:cubicBezTo>
                    <a:pt x="69" y="17"/>
                    <a:pt x="69" y="17"/>
                    <a:pt x="69" y="17"/>
                  </a:cubicBezTo>
                  <a:cubicBezTo>
                    <a:pt x="63" y="19"/>
                    <a:pt x="56" y="18"/>
                    <a:pt x="51" y="13"/>
                  </a:cubicBezTo>
                  <a:cubicBezTo>
                    <a:pt x="49" y="11"/>
                    <a:pt x="46" y="8"/>
                    <a:pt x="44" y="7"/>
                  </a:cubicBezTo>
                  <a:cubicBezTo>
                    <a:pt x="39" y="4"/>
                    <a:pt x="27" y="0"/>
                    <a:pt x="23" y="1"/>
                  </a:cubicBezTo>
                  <a:cubicBezTo>
                    <a:pt x="20" y="2"/>
                    <a:pt x="23" y="8"/>
                    <a:pt x="27" y="10"/>
                  </a:cubicBezTo>
                  <a:cubicBezTo>
                    <a:pt x="30" y="12"/>
                    <a:pt x="35" y="14"/>
                    <a:pt x="39" y="17"/>
                  </a:cubicBezTo>
                  <a:cubicBezTo>
                    <a:pt x="42" y="20"/>
                    <a:pt x="28" y="35"/>
                    <a:pt x="21" y="40"/>
                  </a:cubicBezTo>
                  <a:cubicBezTo>
                    <a:pt x="14" y="45"/>
                    <a:pt x="0" y="46"/>
                    <a:pt x="1" y="53"/>
                  </a:cubicBezTo>
                  <a:cubicBezTo>
                    <a:pt x="2" y="59"/>
                    <a:pt x="12" y="56"/>
                    <a:pt x="12" y="56"/>
                  </a:cubicBezTo>
                  <a:cubicBezTo>
                    <a:pt x="12" y="56"/>
                    <a:pt x="12" y="63"/>
                    <a:pt x="22" y="64"/>
                  </a:cubicBezTo>
                  <a:cubicBezTo>
                    <a:pt x="22" y="64"/>
                    <a:pt x="23" y="70"/>
                    <a:pt x="29" y="71"/>
                  </a:cubicBezTo>
                  <a:cubicBezTo>
                    <a:pt x="29" y="71"/>
                    <a:pt x="31" y="78"/>
                    <a:pt x="38" y="77"/>
                  </a:cubicBezTo>
                  <a:cubicBezTo>
                    <a:pt x="45" y="76"/>
                    <a:pt x="66" y="74"/>
                    <a:pt x="94" y="36"/>
                  </a:cubicBezTo>
                  <a:lnTo>
                    <a:pt x="76" y="14"/>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3" name="îṧḷíḍê"/>
            <p:cNvSpPr/>
            <p:nvPr/>
          </p:nvSpPr>
          <p:spPr bwMode="auto">
            <a:xfrm>
              <a:off x="6902451" y="2519363"/>
              <a:ext cx="615950" cy="1027113"/>
            </a:xfrm>
            <a:custGeom>
              <a:avLst/>
              <a:gdLst>
                <a:gd name="T0" fmla="*/ 184 w 201"/>
                <a:gd name="T1" fmla="*/ 0 h 335"/>
                <a:gd name="T2" fmla="*/ 187 w 201"/>
                <a:gd name="T3" fmla="*/ 204 h 335"/>
                <a:gd name="T4" fmla="*/ 22 w 201"/>
                <a:gd name="T5" fmla="*/ 335 h 335"/>
                <a:gd name="T6" fmla="*/ 0 w 201"/>
                <a:gd name="T7" fmla="*/ 308 h 335"/>
                <a:gd name="T8" fmla="*/ 140 w 201"/>
                <a:gd name="T9" fmla="*/ 185 h 335"/>
                <a:gd name="T10" fmla="*/ 144 w 201"/>
                <a:gd name="T11" fmla="*/ 71 h 335"/>
                <a:gd name="T12" fmla="*/ 184 w 201"/>
                <a:gd name="T13" fmla="*/ 0 h 335"/>
              </a:gdLst>
              <a:ahLst/>
              <a:cxnLst>
                <a:cxn ang="0">
                  <a:pos x="T0" y="T1"/>
                </a:cxn>
                <a:cxn ang="0">
                  <a:pos x="T2" y="T3"/>
                </a:cxn>
                <a:cxn ang="0">
                  <a:pos x="T4" y="T5"/>
                </a:cxn>
                <a:cxn ang="0">
                  <a:pos x="T6" y="T7"/>
                </a:cxn>
                <a:cxn ang="0">
                  <a:pos x="T8" y="T9"/>
                </a:cxn>
                <a:cxn ang="0">
                  <a:pos x="T10" y="T11"/>
                </a:cxn>
                <a:cxn ang="0">
                  <a:pos x="T12" y="T13"/>
                </a:cxn>
              </a:cxnLst>
              <a:rect l="0" t="0" r="r" b="b"/>
              <a:pathLst>
                <a:path w="201" h="335">
                  <a:moveTo>
                    <a:pt x="184" y="0"/>
                  </a:moveTo>
                  <a:cubicBezTo>
                    <a:pt x="184" y="0"/>
                    <a:pt x="201" y="148"/>
                    <a:pt x="187" y="204"/>
                  </a:cubicBezTo>
                  <a:cubicBezTo>
                    <a:pt x="173" y="259"/>
                    <a:pt x="22" y="335"/>
                    <a:pt x="22" y="335"/>
                  </a:cubicBezTo>
                  <a:cubicBezTo>
                    <a:pt x="0" y="308"/>
                    <a:pt x="0" y="308"/>
                    <a:pt x="0" y="308"/>
                  </a:cubicBezTo>
                  <a:cubicBezTo>
                    <a:pt x="0" y="308"/>
                    <a:pt x="115" y="223"/>
                    <a:pt x="140" y="185"/>
                  </a:cubicBezTo>
                  <a:cubicBezTo>
                    <a:pt x="144" y="71"/>
                    <a:pt x="144" y="71"/>
                    <a:pt x="144" y="71"/>
                  </a:cubicBezTo>
                  <a:cubicBezTo>
                    <a:pt x="144" y="71"/>
                    <a:pt x="148" y="35"/>
                    <a:pt x="184"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4" name="iSļïdé"/>
            <p:cNvSpPr/>
            <p:nvPr/>
          </p:nvSpPr>
          <p:spPr bwMode="auto">
            <a:xfrm>
              <a:off x="8520113" y="5276850"/>
              <a:ext cx="115888" cy="134938"/>
            </a:xfrm>
            <a:custGeom>
              <a:avLst/>
              <a:gdLst>
                <a:gd name="T0" fmla="*/ 68 w 73"/>
                <a:gd name="T1" fmla="*/ 4 h 85"/>
                <a:gd name="T2" fmla="*/ 73 w 73"/>
                <a:gd name="T3" fmla="*/ 83 h 85"/>
                <a:gd name="T4" fmla="*/ 8 w 73"/>
                <a:gd name="T5" fmla="*/ 85 h 85"/>
                <a:gd name="T6" fmla="*/ 0 w 73"/>
                <a:gd name="T7" fmla="*/ 0 h 85"/>
                <a:gd name="T8" fmla="*/ 68 w 73"/>
                <a:gd name="T9" fmla="*/ 4 h 85"/>
              </a:gdLst>
              <a:ahLst/>
              <a:cxnLst>
                <a:cxn ang="0">
                  <a:pos x="T0" y="T1"/>
                </a:cxn>
                <a:cxn ang="0">
                  <a:pos x="T2" y="T3"/>
                </a:cxn>
                <a:cxn ang="0">
                  <a:pos x="T4" y="T5"/>
                </a:cxn>
                <a:cxn ang="0">
                  <a:pos x="T6" y="T7"/>
                </a:cxn>
                <a:cxn ang="0">
                  <a:pos x="T8" y="T9"/>
                </a:cxn>
              </a:cxnLst>
              <a:rect l="0" t="0" r="r" b="b"/>
              <a:pathLst>
                <a:path w="73" h="85">
                  <a:moveTo>
                    <a:pt x="68" y="4"/>
                  </a:moveTo>
                  <a:lnTo>
                    <a:pt x="73" y="83"/>
                  </a:lnTo>
                  <a:lnTo>
                    <a:pt x="8" y="85"/>
                  </a:lnTo>
                  <a:lnTo>
                    <a:pt x="0" y="0"/>
                  </a:lnTo>
                  <a:lnTo>
                    <a:pt x="68" y="4"/>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5" name="îṣļîḍê"/>
            <p:cNvSpPr/>
            <p:nvPr/>
          </p:nvSpPr>
          <p:spPr bwMode="auto">
            <a:xfrm>
              <a:off x="8326438" y="5375275"/>
              <a:ext cx="334963" cy="244475"/>
            </a:xfrm>
            <a:custGeom>
              <a:avLst/>
              <a:gdLst>
                <a:gd name="T0" fmla="*/ 87 w 109"/>
                <a:gd name="T1" fmla="*/ 5 h 80"/>
                <a:gd name="T2" fmla="*/ 65 w 109"/>
                <a:gd name="T3" fmla="*/ 1 h 80"/>
                <a:gd name="T4" fmla="*/ 20 w 109"/>
                <a:gd name="T5" fmla="*/ 41 h 80"/>
                <a:gd name="T6" fmla="*/ 13 w 109"/>
                <a:gd name="T7" fmla="*/ 77 h 80"/>
                <a:gd name="T8" fmla="*/ 105 w 109"/>
                <a:gd name="T9" fmla="*/ 63 h 80"/>
                <a:gd name="T10" fmla="*/ 106 w 109"/>
                <a:gd name="T11" fmla="*/ 12 h 80"/>
                <a:gd name="T12" fmla="*/ 87 w 109"/>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109" h="80">
                  <a:moveTo>
                    <a:pt x="87" y="5"/>
                  </a:moveTo>
                  <a:cubicBezTo>
                    <a:pt x="87" y="5"/>
                    <a:pt x="70" y="1"/>
                    <a:pt x="65" y="1"/>
                  </a:cubicBezTo>
                  <a:cubicBezTo>
                    <a:pt x="61" y="2"/>
                    <a:pt x="30" y="38"/>
                    <a:pt x="20" y="41"/>
                  </a:cubicBezTo>
                  <a:cubicBezTo>
                    <a:pt x="0" y="45"/>
                    <a:pt x="2" y="75"/>
                    <a:pt x="13" y="77"/>
                  </a:cubicBezTo>
                  <a:cubicBezTo>
                    <a:pt x="48" y="80"/>
                    <a:pt x="105" y="63"/>
                    <a:pt x="105" y="63"/>
                  </a:cubicBezTo>
                  <a:cubicBezTo>
                    <a:pt x="105" y="63"/>
                    <a:pt x="109" y="24"/>
                    <a:pt x="106" y="12"/>
                  </a:cubicBezTo>
                  <a:cubicBezTo>
                    <a:pt x="104" y="0"/>
                    <a:pt x="97" y="8"/>
                    <a:pt x="87" y="5"/>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6" name="îṥḷídé"/>
            <p:cNvSpPr/>
            <p:nvPr/>
          </p:nvSpPr>
          <p:spPr bwMode="auto">
            <a:xfrm>
              <a:off x="8424863" y="5438775"/>
              <a:ext cx="95250" cy="55563"/>
            </a:xfrm>
            <a:custGeom>
              <a:avLst/>
              <a:gdLst>
                <a:gd name="T0" fmla="*/ 28 w 31"/>
                <a:gd name="T1" fmla="*/ 18 h 18"/>
                <a:gd name="T2" fmla="*/ 30 w 31"/>
                <a:gd name="T3" fmla="*/ 18 h 18"/>
                <a:gd name="T4" fmla="*/ 31 w 31"/>
                <a:gd name="T5" fmla="*/ 15 h 18"/>
                <a:gd name="T6" fmla="*/ 17 w 31"/>
                <a:gd name="T7" fmla="*/ 3 h 18"/>
                <a:gd name="T8" fmla="*/ 1 w 31"/>
                <a:gd name="T9" fmla="*/ 6 h 18"/>
                <a:gd name="T10" fmla="*/ 0 w 31"/>
                <a:gd name="T11" fmla="*/ 9 h 18"/>
                <a:gd name="T12" fmla="*/ 4 w 31"/>
                <a:gd name="T13" fmla="*/ 9 h 18"/>
                <a:gd name="T14" fmla="*/ 15 w 31"/>
                <a:gd name="T15" fmla="*/ 8 h 18"/>
                <a:gd name="T16" fmla="*/ 27 w 31"/>
                <a:gd name="T17" fmla="*/ 17 h 18"/>
                <a:gd name="T18" fmla="*/ 28 w 31"/>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18">
                  <a:moveTo>
                    <a:pt x="28" y="18"/>
                  </a:moveTo>
                  <a:cubicBezTo>
                    <a:pt x="29" y="18"/>
                    <a:pt x="30" y="18"/>
                    <a:pt x="30" y="18"/>
                  </a:cubicBezTo>
                  <a:cubicBezTo>
                    <a:pt x="31" y="17"/>
                    <a:pt x="31" y="16"/>
                    <a:pt x="31" y="15"/>
                  </a:cubicBezTo>
                  <a:cubicBezTo>
                    <a:pt x="30" y="14"/>
                    <a:pt x="24" y="6"/>
                    <a:pt x="17" y="3"/>
                  </a:cubicBezTo>
                  <a:cubicBezTo>
                    <a:pt x="7" y="0"/>
                    <a:pt x="1" y="6"/>
                    <a:pt x="1" y="6"/>
                  </a:cubicBezTo>
                  <a:cubicBezTo>
                    <a:pt x="0" y="7"/>
                    <a:pt x="0" y="8"/>
                    <a:pt x="0" y="9"/>
                  </a:cubicBezTo>
                  <a:cubicBezTo>
                    <a:pt x="1" y="10"/>
                    <a:pt x="3" y="10"/>
                    <a:pt x="4" y="9"/>
                  </a:cubicBezTo>
                  <a:cubicBezTo>
                    <a:pt x="4" y="9"/>
                    <a:pt x="9" y="5"/>
                    <a:pt x="15" y="8"/>
                  </a:cubicBezTo>
                  <a:cubicBezTo>
                    <a:pt x="21" y="10"/>
                    <a:pt x="27" y="17"/>
                    <a:pt x="27" y="17"/>
                  </a:cubicBezTo>
                  <a:cubicBezTo>
                    <a:pt x="27" y="18"/>
                    <a:pt x="28" y="18"/>
                    <a:pt x="28"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7" name="îŝḷîďê"/>
            <p:cNvSpPr/>
            <p:nvPr/>
          </p:nvSpPr>
          <p:spPr bwMode="auto">
            <a:xfrm>
              <a:off x="8443913" y="5414963"/>
              <a:ext cx="96838" cy="58738"/>
            </a:xfrm>
            <a:custGeom>
              <a:avLst/>
              <a:gdLst>
                <a:gd name="T0" fmla="*/ 29 w 32"/>
                <a:gd name="T1" fmla="*/ 19 h 19"/>
                <a:gd name="T2" fmla="*/ 30 w 32"/>
                <a:gd name="T3" fmla="*/ 18 h 19"/>
                <a:gd name="T4" fmla="*/ 31 w 32"/>
                <a:gd name="T5" fmla="*/ 15 h 19"/>
                <a:gd name="T6" fmla="*/ 17 w 32"/>
                <a:gd name="T7" fmla="*/ 4 h 19"/>
                <a:gd name="T8" fmla="*/ 1 w 32"/>
                <a:gd name="T9" fmla="*/ 6 h 19"/>
                <a:gd name="T10" fmla="*/ 1 w 32"/>
                <a:gd name="T11" fmla="*/ 10 h 19"/>
                <a:gd name="T12" fmla="*/ 4 w 32"/>
                <a:gd name="T13" fmla="*/ 10 h 19"/>
                <a:gd name="T14" fmla="*/ 16 w 32"/>
                <a:gd name="T15" fmla="*/ 8 h 19"/>
                <a:gd name="T16" fmla="*/ 27 w 32"/>
                <a:gd name="T17" fmla="*/ 18 h 19"/>
                <a:gd name="T18" fmla="*/ 29 w 32"/>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9">
                  <a:moveTo>
                    <a:pt x="29" y="19"/>
                  </a:moveTo>
                  <a:cubicBezTo>
                    <a:pt x="29" y="19"/>
                    <a:pt x="30" y="19"/>
                    <a:pt x="30" y="18"/>
                  </a:cubicBezTo>
                  <a:cubicBezTo>
                    <a:pt x="31" y="18"/>
                    <a:pt x="32" y="16"/>
                    <a:pt x="31" y="15"/>
                  </a:cubicBezTo>
                  <a:cubicBezTo>
                    <a:pt x="31" y="15"/>
                    <a:pt x="25" y="6"/>
                    <a:pt x="17" y="4"/>
                  </a:cubicBezTo>
                  <a:cubicBezTo>
                    <a:pt x="8" y="0"/>
                    <a:pt x="1" y="6"/>
                    <a:pt x="1" y="6"/>
                  </a:cubicBezTo>
                  <a:cubicBezTo>
                    <a:pt x="0" y="7"/>
                    <a:pt x="0" y="9"/>
                    <a:pt x="1" y="10"/>
                  </a:cubicBezTo>
                  <a:cubicBezTo>
                    <a:pt x="2" y="11"/>
                    <a:pt x="3" y="11"/>
                    <a:pt x="4" y="10"/>
                  </a:cubicBezTo>
                  <a:cubicBezTo>
                    <a:pt x="4" y="10"/>
                    <a:pt x="9" y="6"/>
                    <a:pt x="16" y="8"/>
                  </a:cubicBezTo>
                  <a:cubicBezTo>
                    <a:pt x="22" y="10"/>
                    <a:pt x="27" y="18"/>
                    <a:pt x="27" y="18"/>
                  </a:cubicBezTo>
                  <a:cubicBezTo>
                    <a:pt x="27" y="18"/>
                    <a:pt x="28" y="19"/>
                    <a:pt x="29"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8" name="iŝḻïḓê"/>
            <p:cNvSpPr/>
            <p:nvPr/>
          </p:nvSpPr>
          <p:spPr bwMode="auto">
            <a:xfrm>
              <a:off x="8397876" y="5457825"/>
              <a:ext cx="96838" cy="58738"/>
            </a:xfrm>
            <a:custGeom>
              <a:avLst/>
              <a:gdLst>
                <a:gd name="T0" fmla="*/ 28 w 32"/>
                <a:gd name="T1" fmla="*/ 19 h 19"/>
                <a:gd name="T2" fmla="*/ 30 w 32"/>
                <a:gd name="T3" fmla="*/ 18 h 19"/>
                <a:gd name="T4" fmla="*/ 31 w 32"/>
                <a:gd name="T5" fmla="*/ 15 h 19"/>
                <a:gd name="T6" fmla="*/ 17 w 32"/>
                <a:gd name="T7" fmla="*/ 4 h 19"/>
                <a:gd name="T8" fmla="*/ 1 w 32"/>
                <a:gd name="T9" fmla="*/ 6 h 19"/>
                <a:gd name="T10" fmla="*/ 1 w 32"/>
                <a:gd name="T11" fmla="*/ 10 h 19"/>
                <a:gd name="T12" fmla="*/ 4 w 32"/>
                <a:gd name="T13" fmla="*/ 10 h 19"/>
                <a:gd name="T14" fmla="*/ 16 w 32"/>
                <a:gd name="T15" fmla="*/ 8 h 19"/>
                <a:gd name="T16" fmla="*/ 27 w 32"/>
                <a:gd name="T17" fmla="*/ 18 h 19"/>
                <a:gd name="T18" fmla="*/ 28 w 32"/>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9">
                  <a:moveTo>
                    <a:pt x="28" y="19"/>
                  </a:moveTo>
                  <a:cubicBezTo>
                    <a:pt x="29" y="19"/>
                    <a:pt x="30" y="19"/>
                    <a:pt x="30" y="18"/>
                  </a:cubicBezTo>
                  <a:cubicBezTo>
                    <a:pt x="31" y="17"/>
                    <a:pt x="32" y="16"/>
                    <a:pt x="31" y="15"/>
                  </a:cubicBezTo>
                  <a:cubicBezTo>
                    <a:pt x="31" y="15"/>
                    <a:pt x="24" y="6"/>
                    <a:pt x="17" y="4"/>
                  </a:cubicBezTo>
                  <a:cubicBezTo>
                    <a:pt x="7" y="0"/>
                    <a:pt x="1" y="6"/>
                    <a:pt x="1" y="6"/>
                  </a:cubicBezTo>
                  <a:cubicBezTo>
                    <a:pt x="0" y="7"/>
                    <a:pt x="0" y="9"/>
                    <a:pt x="1" y="10"/>
                  </a:cubicBezTo>
                  <a:cubicBezTo>
                    <a:pt x="1" y="11"/>
                    <a:pt x="3" y="11"/>
                    <a:pt x="4" y="10"/>
                  </a:cubicBezTo>
                  <a:cubicBezTo>
                    <a:pt x="4" y="10"/>
                    <a:pt x="9" y="5"/>
                    <a:pt x="16" y="8"/>
                  </a:cubicBezTo>
                  <a:cubicBezTo>
                    <a:pt x="21" y="10"/>
                    <a:pt x="27" y="18"/>
                    <a:pt x="27" y="18"/>
                  </a:cubicBezTo>
                  <a:cubicBezTo>
                    <a:pt x="27" y="18"/>
                    <a:pt x="28" y="19"/>
                    <a:pt x="28"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9" name="íṥḻîdè"/>
            <p:cNvSpPr/>
            <p:nvPr/>
          </p:nvSpPr>
          <p:spPr bwMode="auto">
            <a:xfrm>
              <a:off x="8250238" y="3648075"/>
              <a:ext cx="411163" cy="1677988"/>
            </a:xfrm>
            <a:custGeom>
              <a:avLst/>
              <a:gdLst>
                <a:gd name="T0" fmla="*/ 0 w 134"/>
                <a:gd name="T1" fmla="*/ 29 h 547"/>
                <a:gd name="T2" fmla="*/ 2 w 134"/>
                <a:gd name="T3" fmla="*/ 55 h 547"/>
                <a:gd name="T4" fmla="*/ 3 w 134"/>
                <a:gd name="T5" fmla="*/ 69 h 547"/>
                <a:gd name="T6" fmla="*/ 25 w 134"/>
                <a:gd name="T7" fmla="*/ 290 h 547"/>
                <a:gd name="T8" fmla="*/ 78 w 134"/>
                <a:gd name="T9" fmla="*/ 547 h 547"/>
                <a:gd name="T10" fmla="*/ 120 w 134"/>
                <a:gd name="T11" fmla="*/ 545 h 547"/>
                <a:gd name="T12" fmla="*/ 124 w 134"/>
                <a:gd name="T13" fmla="*/ 545 h 547"/>
                <a:gd name="T14" fmla="*/ 134 w 134"/>
                <a:gd name="T15" fmla="*/ 545 h 547"/>
                <a:gd name="T16" fmla="*/ 118 w 134"/>
                <a:gd name="T17" fmla="*/ 356 h 547"/>
                <a:gd name="T18" fmla="*/ 107 w 134"/>
                <a:gd name="T19" fmla="*/ 75 h 547"/>
                <a:gd name="T20" fmla="*/ 106 w 134"/>
                <a:gd name="T21" fmla="*/ 0 h 547"/>
                <a:gd name="T22" fmla="*/ 0 w 134"/>
                <a:gd name="T23" fmla="*/ 2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4" h="547">
                  <a:moveTo>
                    <a:pt x="0" y="29"/>
                  </a:moveTo>
                  <a:cubicBezTo>
                    <a:pt x="0" y="29"/>
                    <a:pt x="1" y="39"/>
                    <a:pt x="2" y="55"/>
                  </a:cubicBezTo>
                  <a:cubicBezTo>
                    <a:pt x="2" y="59"/>
                    <a:pt x="3" y="64"/>
                    <a:pt x="3" y="69"/>
                  </a:cubicBezTo>
                  <a:cubicBezTo>
                    <a:pt x="7" y="123"/>
                    <a:pt x="16" y="221"/>
                    <a:pt x="25" y="290"/>
                  </a:cubicBezTo>
                  <a:cubicBezTo>
                    <a:pt x="38" y="387"/>
                    <a:pt x="78" y="547"/>
                    <a:pt x="78" y="547"/>
                  </a:cubicBezTo>
                  <a:cubicBezTo>
                    <a:pt x="120" y="545"/>
                    <a:pt x="120" y="545"/>
                    <a:pt x="120" y="545"/>
                  </a:cubicBezTo>
                  <a:cubicBezTo>
                    <a:pt x="124" y="545"/>
                    <a:pt x="124" y="545"/>
                    <a:pt x="124" y="545"/>
                  </a:cubicBezTo>
                  <a:cubicBezTo>
                    <a:pt x="134" y="545"/>
                    <a:pt x="134" y="545"/>
                    <a:pt x="134" y="545"/>
                  </a:cubicBezTo>
                  <a:cubicBezTo>
                    <a:pt x="134" y="545"/>
                    <a:pt x="127" y="444"/>
                    <a:pt x="118" y="356"/>
                  </a:cubicBezTo>
                  <a:cubicBezTo>
                    <a:pt x="112" y="298"/>
                    <a:pt x="109" y="162"/>
                    <a:pt x="107" y="75"/>
                  </a:cubicBezTo>
                  <a:cubicBezTo>
                    <a:pt x="106" y="31"/>
                    <a:pt x="106" y="0"/>
                    <a:pt x="106" y="0"/>
                  </a:cubicBezTo>
                  <a:lnTo>
                    <a:pt x="0" y="29"/>
                  </a:ln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0" name="íşḷîďe"/>
            <p:cNvSpPr/>
            <p:nvPr/>
          </p:nvSpPr>
          <p:spPr bwMode="auto">
            <a:xfrm>
              <a:off x="8250238" y="3648075"/>
              <a:ext cx="328613" cy="249238"/>
            </a:xfrm>
            <a:custGeom>
              <a:avLst/>
              <a:gdLst>
                <a:gd name="T0" fmla="*/ 0 w 107"/>
                <a:gd name="T1" fmla="*/ 29 h 81"/>
                <a:gd name="T2" fmla="*/ 2 w 107"/>
                <a:gd name="T3" fmla="*/ 55 h 81"/>
                <a:gd name="T4" fmla="*/ 4 w 107"/>
                <a:gd name="T5" fmla="*/ 80 h 81"/>
                <a:gd name="T6" fmla="*/ 107 w 107"/>
                <a:gd name="T7" fmla="*/ 75 h 81"/>
                <a:gd name="T8" fmla="*/ 106 w 107"/>
                <a:gd name="T9" fmla="*/ 0 h 81"/>
                <a:gd name="T10" fmla="*/ 0 w 107"/>
                <a:gd name="T11" fmla="*/ 29 h 81"/>
              </a:gdLst>
              <a:ahLst/>
              <a:cxnLst>
                <a:cxn ang="0">
                  <a:pos x="T0" y="T1"/>
                </a:cxn>
                <a:cxn ang="0">
                  <a:pos x="T2" y="T3"/>
                </a:cxn>
                <a:cxn ang="0">
                  <a:pos x="T4" y="T5"/>
                </a:cxn>
                <a:cxn ang="0">
                  <a:pos x="T6" y="T7"/>
                </a:cxn>
                <a:cxn ang="0">
                  <a:pos x="T8" y="T9"/>
                </a:cxn>
                <a:cxn ang="0">
                  <a:pos x="T10" y="T11"/>
                </a:cxn>
              </a:cxnLst>
              <a:rect l="0" t="0" r="r" b="b"/>
              <a:pathLst>
                <a:path w="107" h="81">
                  <a:moveTo>
                    <a:pt x="0" y="29"/>
                  </a:moveTo>
                  <a:cubicBezTo>
                    <a:pt x="0" y="29"/>
                    <a:pt x="1" y="39"/>
                    <a:pt x="2" y="55"/>
                  </a:cubicBezTo>
                  <a:cubicBezTo>
                    <a:pt x="2" y="59"/>
                    <a:pt x="4" y="75"/>
                    <a:pt x="4" y="80"/>
                  </a:cubicBezTo>
                  <a:cubicBezTo>
                    <a:pt x="23" y="81"/>
                    <a:pt x="82" y="78"/>
                    <a:pt x="107" y="75"/>
                  </a:cubicBezTo>
                  <a:cubicBezTo>
                    <a:pt x="106" y="31"/>
                    <a:pt x="106" y="0"/>
                    <a:pt x="106" y="0"/>
                  </a:cubicBezTo>
                  <a:lnTo>
                    <a:pt x="0" y="29"/>
                  </a:ln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1" name="íṧlîďê"/>
            <p:cNvSpPr/>
            <p:nvPr/>
          </p:nvSpPr>
          <p:spPr bwMode="auto">
            <a:xfrm>
              <a:off x="8504238" y="3813175"/>
              <a:ext cx="127000" cy="1506538"/>
            </a:xfrm>
            <a:custGeom>
              <a:avLst/>
              <a:gdLst>
                <a:gd name="T0" fmla="*/ 0 w 41"/>
                <a:gd name="T1" fmla="*/ 0 h 491"/>
                <a:gd name="T2" fmla="*/ 37 w 41"/>
                <a:gd name="T3" fmla="*/ 491 h 491"/>
                <a:gd name="T4" fmla="*/ 41 w 41"/>
                <a:gd name="T5" fmla="*/ 491 h 491"/>
                <a:gd name="T6" fmla="*/ 5 w 41"/>
                <a:gd name="T7" fmla="*/ 0 h 491"/>
                <a:gd name="T8" fmla="*/ 0 w 41"/>
                <a:gd name="T9" fmla="*/ 0 h 491"/>
              </a:gdLst>
              <a:ahLst/>
              <a:cxnLst>
                <a:cxn ang="0">
                  <a:pos x="T0" y="T1"/>
                </a:cxn>
                <a:cxn ang="0">
                  <a:pos x="T2" y="T3"/>
                </a:cxn>
                <a:cxn ang="0">
                  <a:pos x="T4" y="T5"/>
                </a:cxn>
                <a:cxn ang="0">
                  <a:pos x="T6" y="T7"/>
                </a:cxn>
                <a:cxn ang="0">
                  <a:pos x="T8" y="T9"/>
                </a:cxn>
              </a:cxnLst>
              <a:rect l="0" t="0" r="r" b="b"/>
              <a:pathLst>
                <a:path w="41" h="491">
                  <a:moveTo>
                    <a:pt x="0" y="0"/>
                  </a:moveTo>
                  <a:cubicBezTo>
                    <a:pt x="1" y="4"/>
                    <a:pt x="4" y="318"/>
                    <a:pt x="37" y="491"/>
                  </a:cubicBezTo>
                  <a:cubicBezTo>
                    <a:pt x="41" y="491"/>
                    <a:pt x="41" y="491"/>
                    <a:pt x="41" y="491"/>
                  </a:cubicBezTo>
                  <a:cubicBezTo>
                    <a:pt x="8" y="319"/>
                    <a:pt x="5" y="4"/>
                    <a:pt x="5" y="0"/>
                  </a:cubicBezTo>
                  <a:lnTo>
                    <a:pt x="0" y="0"/>
                  </a:ln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2" name="ï$ḷiḓé"/>
            <p:cNvSpPr/>
            <p:nvPr/>
          </p:nvSpPr>
          <p:spPr bwMode="auto">
            <a:xfrm>
              <a:off x="7856538" y="5329238"/>
              <a:ext cx="111125" cy="125413"/>
            </a:xfrm>
            <a:custGeom>
              <a:avLst/>
              <a:gdLst>
                <a:gd name="T0" fmla="*/ 0 w 70"/>
                <a:gd name="T1" fmla="*/ 8 h 79"/>
                <a:gd name="T2" fmla="*/ 2 w 70"/>
                <a:gd name="T3" fmla="*/ 79 h 79"/>
                <a:gd name="T4" fmla="*/ 68 w 70"/>
                <a:gd name="T5" fmla="*/ 75 h 79"/>
                <a:gd name="T6" fmla="*/ 70 w 70"/>
                <a:gd name="T7" fmla="*/ 0 h 79"/>
                <a:gd name="T8" fmla="*/ 0 w 70"/>
                <a:gd name="T9" fmla="*/ 8 h 79"/>
              </a:gdLst>
              <a:ahLst/>
              <a:cxnLst>
                <a:cxn ang="0">
                  <a:pos x="T0" y="T1"/>
                </a:cxn>
                <a:cxn ang="0">
                  <a:pos x="T2" y="T3"/>
                </a:cxn>
                <a:cxn ang="0">
                  <a:pos x="T4" y="T5"/>
                </a:cxn>
                <a:cxn ang="0">
                  <a:pos x="T6" y="T7"/>
                </a:cxn>
                <a:cxn ang="0">
                  <a:pos x="T8" y="T9"/>
                </a:cxn>
              </a:cxnLst>
              <a:rect l="0" t="0" r="r" b="b"/>
              <a:pathLst>
                <a:path w="70" h="79">
                  <a:moveTo>
                    <a:pt x="0" y="8"/>
                  </a:moveTo>
                  <a:lnTo>
                    <a:pt x="2" y="79"/>
                  </a:lnTo>
                  <a:lnTo>
                    <a:pt x="68" y="75"/>
                  </a:lnTo>
                  <a:lnTo>
                    <a:pt x="70" y="0"/>
                  </a:lnTo>
                  <a:lnTo>
                    <a:pt x="0" y="8"/>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3" name="iṡ1îḑè"/>
            <p:cNvSpPr/>
            <p:nvPr/>
          </p:nvSpPr>
          <p:spPr bwMode="auto">
            <a:xfrm>
              <a:off x="7602538" y="5418138"/>
              <a:ext cx="398463" cy="204788"/>
            </a:xfrm>
            <a:custGeom>
              <a:avLst/>
              <a:gdLst>
                <a:gd name="T0" fmla="*/ 93 w 130"/>
                <a:gd name="T1" fmla="*/ 10 h 67"/>
                <a:gd name="T2" fmla="*/ 80 w 130"/>
                <a:gd name="T3" fmla="*/ 1 h 67"/>
                <a:gd name="T4" fmla="*/ 15 w 130"/>
                <a:gd name="T5" fmla="*/ 41 h 67"/>
                <a:gd name="T6" fmla="*/ 6 w 130"/>
                <a:gd name="T7" fmla="*/ 61 h 67"/>
                <a:gd name="T8" fmla="*/ 127 w 130"/>
                <a:gd name="T9" fmla="*/ 57 h 67"/>
                <a:gd name="T10" fmla="*/ 126 w 130"/>
                <a:gd name="T11" fmla="*/ 11 h 67"/>
                <a:gd name="T12" fmla="*/ 93 w 130"/>
                <a:gd name="T13" fmla="*/ 10 h 67"/>
              </a:gdLst>
              <a:ahLst/>
              <a:cxnLst>
                <a:cxn ang="0">
                  <a:pos x="T0" y="T1"/>
                </a:cxn>
                <a:cxn ang="0">
                  <a:pos x="T2" y="T3"/>
                </a:cxn>
                <a:cxn ang="0">
                  <a:pos x="T4" y="T5"/>
                </a:cxn>
                <a:cxn ang="0">
                  <a:pos x="T6" y="T7"/>
                </a:cxn>
                <a:cxn ang="0">
                  <a:pos x="T8" y="T9"/>
                </a:cxn>
                <a:cxn ang="0">
                  <a:pos x="T10" y="T11"/>
                </a:cxn>
                <a:cxn ang="0">
                  <a:pos x="T12" y="T13"/>
                </a:cxn>
              </a:cxnLst>
              <a:rect l="0" t="0" r="r" b="b"/>
              <a:pathLst>
                <a:path w="130" h="67">
                  <a:moveTo>
                    <a:pt x="93" y="10"/>
                  </a:moveTo>
                  <a:cubicBezTo>
                    <a:pt x="93" y="10"/>
                    <a:pt x="86" y="1"/>
                    <a:pt x="80" y="1"/>
                  </a:cubicBezTo>
                  <a:cubicBezTo>
                    <a:pt x="74" y="2"/>
                    <a:pt x="30" y="38"/>
                    <a:pt x="15" y="41"/>
                  </a:cubicBezTo>
                  <a:cubicBezTo>
                    <a:pt x="0" y="44"/>
                    <a:pt x="3" y="55"/>
                    <a:pt x="6" y="61"/>
                  </a:cubicBezTo>
                  <a:cubicBezTo>
                    <a:pt x="8" y="67"/>
                    <a:pt x="127" y="57"/>
                    <a:pt x="127" y="57"/>
                  </a:cubicBezTo>
                  <a:cubicBezTo>
                    <a:pt x="127" y="57"/>
                    <a:pt x="130" y="22"/>
                    <a:pt x="126" y="11"/>
                  </a:cubicBezTo>
                  <a:cubicBezTo>
                    <a:pt x="122" y="0"/>
                    <a:pt x="105" y="13"/>
                    <a:pt x="93" y="1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4" name="îŝḻîdê"/>
            <p:cNvSpPr/>
            <p:nvPr/>
          </p:nvSpPr>
          <p:spPr bwMode="auto">
            <a:xfrm>
              <a:off x="7737476" y="5470525"/>
              <a:ext cx="85725" cy="57150"/>
            </a:xfrm>
            <a:custGeom>
              <a:avLst/>
              <a:gdLst>
                <a:gd name="T0" fmla="*/ 25 w 28"/>
                <a:gd name="T1" fmla="*/ 18 h 19"/>
                <a:gd name="T2" fmla="*/ 26 w 28"/>
                <a:gd name="T3" fmla="*/ 18 h 19"/>
                <a:gd name="T4" fmla="*/ 27 w 28"/>
                <a:gd name="T5" fmla="*/ 15 h 19"/>
                <a:gd name="T6" fmla="*/ 16 w 28"/>
                <a:gd name="T7" fmla="*/ 4 h 19"/>
                <a:gd name="T8" fmla="*/ 1 w 28"/>
                <a:gd name="T9" fmla="*/ 5 h 19"/>
                <a:gd name="T10" fmla="*/ 0 w 28"/>
                <a:gd name="T11" fmla="*/ 8 h 19"/>
                <a:gd name="T12" fmla="*/ 3 w 28"/>
                <a:gd name="T13" fmla="*/ 8 h 19"/>
                <a:gd name="T14" fmla="*/ 14 w 28"/>
                <a:gd name="T15" fmla="*/ 8 h 19"/>
                <a:gd name="T16" fmla="*/ 23 w 28"/>
                <a:gd name="T17" fmla="*/ 17 h 19"/>
                <a:gd name="T18" fmla="*/ 25 w 28"/>
                <a:gd name="T19"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9">
                  <a:moveTo>
                    <a:pt x="25" y="18"/>
                  </a:moveTo>
                  <a:cubicBezTo>
                    <a:pt x="25" y="19"/>
                    <a:pt x="26" y="18"/>
                    <a:pt x="26" y="18"/>
                  </a:cubicBezTo>
                  <a:cubicBezTo>
                    <a:pt x="27" y="18"/>
                    <a:pt x="28" y="16"/>
                    <a:pt x="27" y="15"/>
                  </a:cubicBezTo>
                  <a:cubicBezTo>
                    <a:pt x="27" y="15"/>
                    <a:pt x="22" y="7"/>
                    <a:pt x="16" y="4"/>
                  </a:cubicBezTo>
                  <a:cubicBezTo>
                    <a:pt x="7" y="0"/>
                    <a:pt x="1" y="5"/>
                    <a:pt x="1" y="5"/>
                  </a:cubicBezTo>
                  <a:cubicBezTo>
                    <a:pt x="0" y="5"/>
                    <a:pt x="0" y="7"/>
                    <a:pt x="0" y="8"/>
                  </a:cubicBezTo>
                  <a:cubicBezTo>
                    <a:pt x="1" y="9"/>
                    <a:pt x="2" y="9"/>
                    <a:pt x="3" y="8"/>
                  </a:cubicBezTo>
                  <a:cubicBezTo>
                    <a:pt x="4" y="8"/>
                    <a:pt x="8" y="5"/>
                    <a:pt x="14" y="8"/>
                  </a:cubicBezTo>
                  <a:cubicBezTo>
                    <a:pt x="19" y="10"/>
                    <a:pt x="23" y="17"/>
                    <a:pt x="23" y="17"/>
                  </a:cubicBezTo>
                  <a:cubicBezTo>
                    <a:pt x="24" y="18"/>
                    <a:pt x="24" y="18"/>
                    <a:pt x="25"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5" name="ïşľíde"/>
            <p:cNvSpPr/>
            <p:nvPr/>
          </p:nvSpPr>
          <p:spPr bwMode="auto">
            <a:xfrm>
              <a:off x="7754938" y="5451475"/>
              <a:ext cx="85725" cy="55563"/>
            </a:xfrm>
            <a:custGeom>
              <a:avLst/>
              <a:gdLst>
                <a:gd name="T0" fmla="*/ 25 w 28"/>
                <a:gd name="T1" fmla="*/ 18 h 18"/>
                <a:gd name="T2" fmla="*/ 27 w 28"/>
                <a:gd name="T3" fmla="*/ 18 h 18"/>
                <a:gd name="T4" fmla="*/ 27 w 28"/>
                <a:gd name="T5" fmla="*/ 15 h 18"/>
                <a:gd name="T6" fmla="*/ 16 w 28"/>
                <a:gd name="T7" fmla="*/ 4 h 18"/>
                <a:gd name="T8" fmla="*/ 1 w 28"/>
                <a:gd name="T9" fmla="*/ 5 h 18"/>
                <a:gd name="T10" fmla="*/ 1 w 28"/>
                <a:gd name="T11" fmla="*/ 8 h 18"/>
                <a:gd name="T12" fmla="*/ 4 w 28"/>
                <a:gd name="T13" fmla="*/ 8 h 18"/>
                <a:gd name="T14" fmla="*/ 14 w 28"/>
                <a:gd name="T15" fmla="*/ 8 h 18"/>
                <a:gd name="T16" fmla="*/ 24 w 28"/>
                <a:gd name="T17" fmla="*/ 17 h 18"/>
                <a:gd name="T18" fmla="*/ 25 w 28"/>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8">
                  <a:moveTo>
                    <a:pt x="25" y="18"/>
                  </a:moveTo>
                  <a:cubicBezTo>
                    <a:pt x="26" y="18"/>
                    <a:pt x="26" y="18"/>
                    <a:pt x="27" y="18"/>
                  </a:cubicBezTo>
                  <a:cubicBezTo>
                    <a:pt x="28" y="17"/>
                    <a:pt x="28" y="16"/>
                    <a:pt x="27" y="15"/>
                  </a:cubicBezTo>
                  <a:cubicBezTo>
                    <a:pt x="27" y="15"/>
                    <a:pt x="22" y="7"/>
                    <a:pt x="16" y="4"/>
                  </a:cubicBezTo>
                  <a:cubicBezTo>
                    <a:pt x="8" y="0"/>
                    <a:pt x="1" y="4"/>
                    <a:pt x="1" y="5"/>
                  </a:cubicBezTo>
                  <a:cubicBezTo>
                    <a:pt x="0" y="5"/>
                    <a:pt x="0" y="7"/>
                    <a:pt x="1" y="8"/>
                  </a:cubicBezTo>
                  <a:cubicBezTo>
                    <a:pt x="1" y="9"/>
                    <a:pt x="3" y="9"/>
                    <a:pt x="4" y="8"/>
                  </a:cubicBezTo>
                  <a:cubicBezTo>
                    <a:pt x="4" y="8"/>
                    <a:pt x="8" y="5"/>
                    <a:pt x="14" y="8"/>
                  </a:cubicBezTo>
                  <a:cubicBezTo>
                    <a:pt x="19" y="10"/>
                    <a:pt x="24" y="17"/>
                    <a:pt x="24" y="17"/>
                  </a:cubicBezTo>
                  <a:cubicBezTo>
                    <a:pt x="24" y="18"/>
                    <a:pt x="25" y="18"/>
                    <a:pt x="25"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6" name="ï$ḷïḋe"/>
            <p:cNvSpPr/>
            <p:nvPr/>
          </p:nvSpPr>
          <p:spPr bwMode="auto">
            <a:xfrm>
              <a:off x="7708901" y="5484813"/>
              <a:ext cx="85725" cy="58738"/>
            </a:xfrm>
            <a:custGeom>
              <a:avLst/>
              <a:gdLst>
                <a:gd name="T0" fmla="*/ 25 w 28"/>
                <a:gd name="T1" fmla="*/ 18 h 19"/>
                <a:gd name="T2" fmla="*/ 27 w 28"/>
                <a:gd name="T3" fmla="*/ 18 h 19"/>
                <a:gd name="T4" fmla="*/ 28 w 28"/>
                <a:gd name="T5" fmla="*/ 15 h 19"/>
                <a:gd name="T6" fmla="*/ 16 w 28"/>
                <a:gd name="T7" fmla="*/ 4 h 19"/>
                <a:gd name="T8" fmla="*/ 1 w 28"/>
                <a:gd name="T9" fmla="*/ 5 h 19"/>
                <a:gd name="T10" fmla="*/ 1 w 28"/>
                <a:gd name="T11" fmla="*/ 8 h 19"/>
                <a:gd name="T12" fmla="*/ 4 w 28"/>
                <a:gd name="T13" fmla="*/ 8 h 19"/>
                <a:gd name="T14" fmla="*/ 14 w 28"/>
                <a:gd name="T15" fmla="*/ 8 h 19"/>
                <a:gd name="T16" fmla="*/ 24 w 28"/>
                <a:gd name="T17" fmla="*/ 17 h 19"/>
                <a:gd name="T18" fmla="*/ 25 w 28"/>
                <a:gd name="T19"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9">
                  <a:moveTo>
                    <a:pt x="25" y="18"/>
                  </a:moveTo>
                  <a:cubicBezTo>
                    <a:pt x="26" y="19"/>
                    <a:pt x="26" y="19"/>
                    <a:pt x="27" y="18"/>
                  </a:cubicBezTo>
                  <a:cubicBezTo>
                    <a:pt x="28" y="18"/>
                    <a:pt x="28" y="16"/>
                    <a:pt x="28" y="15"/>
                  </a:cubicBezTo>
                  <a:cubicBezTo>
                    <a:pt x="27" y="15"/>
                    <a:pt x="23" y="7"/>
                    <a:pt x="16" y="4"/>
                  </a:cubicBezTo>
                  <a:cubicBezTo>
                    <a:pt x="8" y="0"/>
                    <a:pt x="1" y="5"/>
                    <a:pt x="1" y="5"/>
                  </a:cubicBezTo>
                  <a:cubicBezTo>
                    <a:pt x="0" y="5"/>
                    <a:pt x="0" y="7"/>
                    <a:pt x="1" y="8"/>
                  </a:cubicBezTo>
                  <a:cubicBezTo>
                    <a:pt x="1" y="9"/>
                    <a:pt x="3" y="9"/>
                    <a:pt x="4" y="8"/>
                  </a:cubicBezTo>
                  <a:cubicBezTo>
                    <a:pt x="4" y="8"/>
                    <a:pt x="8" y="5"/>
                    <a:pt x="14" y="8"/>
                  </a:cubicBezTo>
                  <a:cubicBezTo>
                    <a:pt x="20" y="10"/>
                    <a:pt x="24" y="17"/>
                    <a:pt x="24" y="17"/>
                  </a:cubicBezTo>
                  <a:cubicBezTo>
                    <a:pt x="24" y="18"/>
                    <a:pt x="25" y="18"/>
                    <a:pt x="25"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7" name="îṥḷidè"/>
            <p:cNvSpPr/>
            <p:nvPr/>
          </p:nvSpPr>
          <p:spPr bwMode="auto">
            <a:xfrm>
              <a:off x="7789863" y="3700463"/>
              <a:ext cx="477838" cy="1668463"/>
            </a:xfrm>
            <a:custGeom>
              <a:avLst/>
              <a:gdLst>
                <a:gd name="T0" fmla="*/ 16 w 156"/>
                <a:gd name="T1" fmla="*/ 544 h 544"/>
                <a:gd name="T2" fmla="*/ 50 w 156"/>
                <a:gd name="T3" fmla="*/ 542 h 544"/>
                <a:gd name="T4" fmla="*/ 55 w 156"/>
                <a:gd name="T5" fmla="*/ 542 h 544"/>
                <a:gd name="T6" fmla="*/ 63 w 156"/>
                <a:gd name="T7" fmla="*/ 541 h 544"/>
                <a:gd name="T8" fmla="*/ 91 w 156"/>
                <a:gd name="T9" fmla="*/ 285 h 544"/>
                <a:gd name="T10" fmla="*/ 141 w 156"/>
                <a:gd name="T11" fmla="*/ 67 h 544"/>
                <a:gd name="T12" fmla="*/ 153 w 156"/>
                <a:gd name="T13" fmla="*/ 23 h 544"/>
                <a:gd name="T14" fmla="*/ 156 w 156"/>
                <a:gd name="T15" fmla="*/ 11 h 544"/>
                <a:gd name="T16" fmla="*/ 40 w 156"/>
                <a:gd name="T17" fmla="*/ 0 h 544"/>
                <a:gd name="T18" fmla="*/ 39 w 156"/>
                <a:gd name="T19" fmla="*/ 7 h 544"/>
                <a:gd name="T20" fmla="*/ 34 w 156"/>
                <a:gd name="T21" fmla="*/ 57 h 544"/>
                <a:gd name="T22" fmla="*/ 11 w 156"/>
                <a:gd name="T23" fmla="*/ 262 h 544"/>
                <a:gd name="T24" fmla="*/ 16 w 156"/>
                <a:gd name="T25" fmla="*/ 544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544">
                  <a:moveTo>
                    <a:pt x="16" y="544"/>
                  </a:moveTo>
                  <a:cubicBezTo>
                    <a:pt x="50" y="542"/>
                    <a:pt x="50" y="542"/>
                    <a:pt x="50" y="542"/>
                  </a:cubicBezTo>
                  <a:cubicBezTo>
                    <a:pt x="55" y="542"/>
                    <a:pt x="55" y="542"/>
                    <a:pt x="55" y="542"/>
                  </a:cubicBezTo>
                  <a:cubicBezTo>
                    <a:pt x="63" y="541"/>
                    <a:pt x="63" y="541"/>
                    <a:pt x="63" y="541"/>
                  </a:cubicBezTo>
                  <a:cubicBezTo>
                    <a:pt x="63" y="541"/>
                    <a:pt x="84" y="339"/>
                    <a:pt x="91" y="285"/>
                  </a:cubicBezTo>
                  <a:cubicBezTo>
                    <a:pt x="97" y="238"/>
                    <a:pt x="123" y="132"/>
                    <a:pt x="141" y="67"/>
                  </a:cubicBezTo>
                  <a:cubicBezTo>
                    <a:pt x="146" y="48"/>
                    <a:pt x="150" y="33"/>
                    <a:pt x="153" y="23"/>
                  </a:cubicBezTo>
                  <a:cubicBezTo>
                    <a:pt x="155" y="15"/>
                    <a:pt x="156" y="11"/>
                    <a:pt x="156" y="11"/>
                  </a:cubicBezTo>
                  <a:cubicBezTo>
                    <a:pt x="40" y="0"/>
                    <a:pt x="40" y="0"/>
                    <a:pt x="40" y="0"/>
                  </a:cubicBezTo>
                  <a:cubicBezTo>
                    <a:pt x="40" y="0"/>
                    <a:pt x="40" y="2"/>
                    <a:pt x="39" y="7"/>
                  </a:cubicBezTo>
                  <a:cubicBezTo>
                    <a:pt x="38" y="16"/>
                    <a:pt x="36" y="34"/>
                    <a:pt x="34" y="57"/>
                  </a:cubicBezTo>
                  <a:cubicBezTo>
                    <a:pt x="26" y="118"/>
                    <a:pt x="15" y="214"/>
                    <a:pt x="11" y="262"/>
                  </a:cubicBezTo>
                  <a:cubicBezTo>
                    <a:pt x="0" y="387"/>
                    <a:pt x="16" y="544"/>
                    <a:pt x="16" y="544"/>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8" name="iśḷiḍê"/>
            <p:cNvSpPr/>
            <p:nvPr/>
          </p:nvSpPr>
          <p:spPr bwMode="auto">
            <a:xfrm>
              <a:off x="7893051" y="3721100"/>
              <a:ext cx="366713" cy="184150"/>
            </a:xfrm>
            <a:custGeom>
              <a:avLst/>
              <a:gdLst>
                <a:gd name="T0" fmla="*/ 0 w 119"/>
                <a:gd name="T1" fmla="*/ 50 h 60"/>
                <a:gd name="T2" fmla="*/ 107 w 119"/>
                <a:gd name="T3" fmla="*/ 60 h 60"/>
                <a:gd name="T4" fmla="*/ 119 w 119"/>
                <a:gd name="T5" fmla="*/ 16 h 60"/>
                <a:gd name="T6" fmla="*/ 5 w 119"/>
                <a:gd name="T7" fmla="*/ 0 h 60"/>
                <a:gd name="T8" fmla="*/ 0 w 119"/>
                <a:gd name="T9" fmla="*/ 50 h 60"/>
              </a:gdLst>
              <a:ahLst/>
              <a:cxnLst>
                <a:cxn ang="0">
                  <a:pos x="T0" y="T1"/>
                </a:cxn>
                <a:cxn ang="0">
                  <a:pos x="T2" y="T3"/>
                </a:cxn>
                <a:cxn ang="0">
                  <a:pos x="T4" y="T5"/>
                </a:cxn>
                <a:cxn ang="0">
                  <a:pos x="T6" y="T7"/>
                </a:cxn>
                <a:cxn ang="0">
                  <a:pos x="T8" y="T9"/>
                </a:cxn>
              </a:cxnLst>
              <a:rect l="0" t="0" r="r" b="b"/>
              <a:pathLst>
                <a:path w="119" h="60">
                  <a:moveTo>
                    <a:pt x="0" y="50"/>
                  </a:moveTo>
                  <a:cubicBezTo>
                    <a:pt x="107" y="60"/>
                    <a:pt x="107" y="60"/>
                    <a:pt x="107" y="60"/>
                  </a:cubicBezTo>
                  <a:cubicBezTo>
                    <a:pt x="112" y="41"/>
                    <a:pt x="116" y="26"/>
                    <a:pt x="119" y="16"/>
                  </a:cubicBezTo>
                  <a:cubicBezTo>
                    <a:pt x="5" y="0"/>
                    <a:pt x="5" y="0"/>
                    <a:pt x="5" y="0"/>
                  </a:cubicBezTo>
                  <a:cubicBezTo>
                    <a:pt x="4" y="9"/>
                    <a:pt x="2" y="27"/>
                    <a:pt x="0" y="50"/>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9" name="íṧlíďe"/>
            <p:cNvSpPr/>
            <p:nvPr/>
          </p:nvSpPr>
          <p:spPr bwMode="auto">
            <a:xfrm>
              <a:off x="7942263" y="3851275"/>
              <a:ext cx="239713" cy="1511300"/>
            </a:xfrm>
            <a:custGeom>
              <a:avLst/>
              <a:gdLst>
                <a:gd name="T0" fmla="*/ 0 w 78"/>
                <a:gd name="T1" fmla="*/ 493 h 493"/>
                <a:gd name="T2" fmla="*/ 5 w 78"/>
                <a:gd name="T3" fmla="*/ 493 h 493"/>
                <a:gd name="T4" fmla="*/ 25 w 78"/>
                <a:gd name="T5" fmla="*/ 207 h 493"/>
                <a:gd name="T6" fmla="*/ 78 w 78"/>
                <a:gd name="T7" fmla="*/ 1 h 493"/>
                <a:gd name="T8" fmla="*/ 74 w 78"/>
                <a:gd name="T9" fmla="*/ 0 h 493"/>
                <a:gd name="T10" fmla="*/ 21 w 78"/>
                <a:gd name="T11" fmla="*/ 207 h 493"/>
                <a:gd name="T12" fmla="*/ 0 w 78"/>
                <a:gd name="T13" fmla="*/ 493 h 493"/>
              </a:gdLst>
              <a:ahLst/>
              <a:cxnLst>
                <a:cxn ang="0">
                  <a:pos x="T0" y="T1"/>
                </a:cxn>
                <a:cxn ang="0">
                  <a:pos x="T2" y="T3"/>
                </a:cxn>
                <a:cxn ang="0">
                  <a:pos x="T4" y="T5"/>
                </a:cxn>
                <a:cxn ang="0">
                  <a:pos x="T6" y="T7"/>
                </a:cxn>
                <a:cxn ang="0">
                  <a:pos x="T8" y="T9"/>
                </a:cxn>
                <a:cxn ang="0">
                  <a:pos x="T10" y="T11"/>
                </a:cxn>
                <a:cxn ang="0">
                  <a:pos x="T12" y="T13"/>
                </a:cxn>
              </a:cxnLst>
              <a:rect l="0" t="0" r="r" b="b"/>
              <a:pathLst>
                <a:path w="78" h="493">
                  <a:moveTo>
                    <a:pt x="0" y="493"/>
                  </a:moveTo>
                  <a:cubicBezTo>
                    <a:pt x="5" y="493"/>
                    <a:pt x="5" y="493"/>
                    <a:pt x="5" y="493"/>
                  </a:cubicBezTo>
                  <a:cubicBezTo>
                    <a:pt x="7" y="430"/>
                    <a:pt x="13" y="274"/>
                    <a:pt x="25" y="207"/>
                  </a:cubicBezTo>
                  <a:cubicBezTo>
                    <a:pt x="41" y="124"/>
                    <a:pt x="77" y="2"/>
                    <a:pt x="78" y="1"/>
                  </a:cubicBezTo>
                  <a:cubicBezTo>
                    <a:pt x="74" y="0"/>
                    <a:pt x="74" y="0"/>
                    <a:pt x="74" y="0"/>
                  </a:cubicBezTo>
                  <a:cubicBezTo>
                    <a:pt x="73" y="1"/>
                    <a:pt x="37" y="123"/>
                    <a:pt x="21" y="207"/>
                  </a:cubicBezTo>
                  <a:cubicBezTo>
                    <a:pt x="9" y="273"/>
                    <a:pt x="2" y="430"/>
                    <a:pt x="0" y="493"/>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0" name="iṧḷíḓê"/>
            <p:cNvSpPr/>
            <p:nvPr/>
          </p:nvSpPr>
          <p:spPr bwMode="auto">
            <a:xfrm>
              <a:off x="7599363" y="2801938"/>
              <a:ext cx="201613" cy="684213"/>
            </a:xfrm>
            <a:custGeom>
              <a:avLst/>
              <a:gdLst>
                <a:gd name="T0" fmla="*/ 3 w 66"/>
                <a:gd name="T1" fmla="*/ 164 h 223"/>
                <a:gd name="T2" fmla="*/ 65 w 66"/>
                <a:gd name="T3" fmla="*/ 134 h 223"/>
                <a:gd name="T4" fmla="*/ 66 w 66"/>
                <a:gd name="T5" fmla="*/ 103 h 223"/>
                <a:gd name="T6" fmla="*/ 65 w 66"/>
                <a:gd name="T7" fmla="*/ 77 h 223"/>
                <a:gd name="T8" fmla="*/ 64 w 66"/>
                <a:gd name="T9" fmla="*/ 72 h 223"/>
                <a:gd name="T10" fmla="*/ 60 w 66"/>
                <a:gd name="T11" fmla="*/ 38 h 223"/>
                <a:gd name="T12" fmla="*/ 29 w 66"/>
                <a:gd name="T13" fmla="*/ 0 h 223"/>
                <a:gd name="T14" fmla="*/ 21 w 66"/>
                <a:gd name="T15" fmla="*/ 27 h 223"/>
                <a:gd name="T16" fmla="*/ 7 w 66"/>
                <a:gd name="T17" fmla="*/ 84 h 223"/>
                <a:gd name="T18" fmla="*/ 4 w 66"/>
                <a:gd name="T19" fmla="*/ 103 h 223"/>
                <a:gd name="T20" fmla="*/ 3 w 66"/>
                <a:gd name="T21" fmla="*/ 16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223">
                  <a:moveTo>
                    <a:pt x="3" y="164"/>
                  </a:moveTo>
                  <a:cubicBezTo>
                    <a:pt x="13" y="223"/>
                    <a:pt x="61" y="180"/>
                    <a:pt x="65" y="134"/>
                  </a:cubicBezTo>
                  <a:cubicBezTo>
                    <a:pt x="66" y="124"/>
                    <a:pt x="66" y="114"/>
                    <a:pt x="66" y="103"/>
                  </a:cubicBezTo>
                  <a:cubicBezTo>
                    <a:pt x="66" y="94"/>
                    <a:pt x="65" y="85"/>
                    <a:pt x="65" y="77"/>
                  </a:cubicBezTo>
                  <a:cubicBezTo>
                    <a:pt x="65" y="75"/>
                    <a:pt x="64" y="74"/>
                    <a:pt x="64" y="72"/>
                  </a:cubicBezTo>
                  <a:cubicBezTo>
                    <a:pt x="63" y="52"/>
                    <a:pt x="60" y="38"/>
                    <a:pt x="60" y="38"/>
                  </a:cubicBezTo>
                  <a:cubicBezTo>
                    <a:pt x="29" y="0"/>
                    <a:pt x="29" y="0"/>
                    <a:pt x="29" y="0"/>
                  </a:cubicBezTo>
                  <a:cubicBezTo>
                    <a:pt x="29" y="0"/>
                    <a:pt x="25" y="11"/>
                    <a:pt x="21" y="27"/>
                  </a:cubicBezTo>
                  <a:cubicBezTo>
                    <a:pt x="16" y="43"/>
                    <a:pt x="11" y="63"/>
                    <a:pt x="7" y="84"/>
                  </a:cubicBezTo>
                  <a:cubicBezTo>
                    <a:pt x="6" y="90"/>
                    <a:pt x="5" y="97"/>
                    <a:pt x="4" y="103"/>
                  </a:cubicBezTo>
                  <a:cubicBezTo>
                    <a:pt x="1" y="125"/>
                    <a:pt x="0" y="147"/>
                    <a:pt x="3" y="164"/>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1" name="íṡlîḍé"/>
            <p:cNvSpPr/>
            <p:nvPr/>
          </p:nvSpPr>
          <p:spPr bwMode="auto">
            <a:xfrm>
              <a:off x="7662863" y="2801938"/>
              <a:ext cx="134938" cy="236538"/>
            </a:xfrm>
            <a:custGeom>
              <a:avLst/>
              <a:gdLst>
                <a:gd name="T0" fmla="*/ 0 w 44"/>
                <a:gd name="T1" fmla="*/ 27 h 77"/>
                <a:gd name="T2" fmla="*/ 44 w 44"/>
                <a:gd name="T3" fmla="*/ 77 h 77"/>
                <a:gd name="T4" fmla="*/ 43 w 44"/>
                <a:gd name="T5" fmla="*/ 72 h 77"/>
                <a:gd name="T6" fmla="*/ 39 w 44"/>
                <a:gd name="T7" fmla="*/ 38 h 77"/>
                <a:gd name="T8" fmla="*/ 8 w 44"/>
                <a:gd name="T9" fmla="*/ 0 h 77"/>
                <a:gd name="T10" fmla="*/ 0 w 44"/>
                <a:gd name="T11" fmla="*/ 27 h 77"/>
              </a:gdLst>
              <a:ahLst/>
              <a:cxnLst>
                <a:cxn ang="0">
                  <a:pos x="T0" y="T1"/>
                </a:cxn>
                <a:cxn ang="0">
                  <a:pos x="T2" y="T3"/>
                </a:cxn>
                <a:cxn ang="0">
                  <a:pos x="T4" y="T5"/>
                </a:cxn>
                <a:cxn ang="0">
                  <a:pos x="T6" y="T7"/>
                </a:cxn>
                <a:cxn ang="0">
                  <a:pos x="T8" y="T9"/>
                </a:cxn>
                <a:cxn ang="0">
                  <a:pos x="T10" y="T11"/>
                </a:cxn>
              </a:cxnLst>
              <a:rect l="0" t="0" r="r" b="b"/>
              <a:pathLst>
                <a:path w="44" h="77">
                  <a:moveTo>
                    <a:pt x="0" y="27"/>
                  </a:moveTo>
                  <a:cubicBezTo>
                    <a:pt x="9" y="44"/>
                    <a:pt x="24" y="67"/>
                    <a:pt x="44" y="77"/>
                  </a:cubicBezTo>
                  <a:cubicBezTo>
                    <a:pt x="44" y="75"/>
                    <a:pt x="43" y="74"/>
                    <a:pt x="43" y="72"/>
                  </a:cubicBezTo>
                  <a:cubicBezTo>
                    <a:pt x="42" y="52"/>
                    <a:pt x="39" y="38"/>
                    <a:pt x="39" y="38"/>
                  </a:cubicBezTo>
                  <a:cubicBezTo>
                    <a:pt x="8" y="0"/>
                    <a:pt x="8" y="0"/>
                    <a:pt x="8" y="0"/>
                  </a:cubicBezTo>
                  <a:cubicBezTo>
                    <a:pt x="8" y="0"/>
                    <a:pt x="4" y="11"/>
                    <a:pt x="0" y="27"/>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2" name="ïṩlïďe"/>
            <p:cNvSpPr/>
            <p:nvPr/>
          </p:nvSpPr>
          <p:spPr bwMode="auto">
            <a:xfrm>
              <a:off x="7610476" y="3022600"/>
              <a:ext cx="190500" cy="115888"/>
            </a:xfrm>
            <a:custGeom>
              <a:avLst/>
              <a:gdLst>
                <a:gd name="T0" fmla="*/ 0 w 62"/>
                <a:gd name="T1" fmla="*/ 31 h 38"/>
                <a:gd name="T2" fmla="*/ 62 w 62"/>
                <a:gd name="T3" fmla="*/ 31 h 38"/>
                <a:gd name="T4" fmla="*/ 60 w 62"/>
                <a:gd name="T5" fmla="*/ 0 h 38"/>
                <a:gd name="T6" fmla="*/ 3 w 62"/>
                <a:gd name="T7" fmla="*/ 12 h 38"/>
                <a:gd name="T8" fmla="*/ 0 w 62"/>
                <a:gd name="T9" fmla="*/ 31 h 38"/>
              </a:gdLst>
              <a:ahLst/>
              <a:cxnLst>
                <a:cxn ang="0">
                  <a:pos x="T0" y="T1"/>
                </a:cxn>
                <a:cxn ang="0">
                  <a:pos x="T2" y="T3"/>
                </a:cxn>
                <a:cxn ang="0">
                  <a:pos x="T4" y="T5"/>
                </a:cxn>
                <a:cxn ang="0">
                  <a:pos x="T6" y="T7"/>
                </a:cxn>
                <a:cxn ang="0">
                  <a:pos x="T8" y="T9"/>
                </a:cxn>
              </a:cxnLst>
              <a:rect l="0" t="0" r="r" b="b"/>
              <a:pathLst>
                <a:path w="62" h="38">
                  <a:moveTo>
                    <a:pt x="0" y="31"/>
                  </a:moveTo>
                  <a:cubicBezTo>
                    <a:pt x="12" y="38"/>
                    <a:pt x="48" y="35"/>
                    <a:pt x="62" y="31"/>
                  </a:cubicBezTo>
                  <a:cubicBezTo>
                    <a:pt x="62" y="20"/>
                    <a:pt x="61" y="9"/>
                    <a:pt x="60" y="0"/>
                  </a:cubicBezTo>
                  <a:cubicBezTo>
                    <a:pt x="3" y="12"/>
                    <a:pt x="3" y="12"/>
                    <a:pt x="3" y="12"/>
                  </a:cubicBezTo>
                  <a:cubicBezTo>
                    <a:pt x="2" y="18"/>
                    <a:pt x="1" y="25"/>
                    <a:pt x="0" y="31"/>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3" name="îṩḷíḑê"/>
            <p:cNvSpPr/>
            <p:nvPr/>
          </p:nvSpPr>
          <p:spPr bwMode="auto">
            <a:xfrm>
              <a:off x="8609013" y="2801938"/>
              <a:ext cx="203200" cy="684213"/>
            </a:xfrm>
            <a:custGeom>
              <a:avLst/>
              <a:gdLst>
                <a:gd name="T0" fmla="*/ 63 w 66"/>
                <a:gd name="T1" fmla="*/ 164 h 223"/>
                <a:gd name="T2" fmla="*/ 1 w 66"/>
                <a:gd name="T3" fmla="*/ 134 h 223"/>
                <a:gd name="T4" fmla="*/ 0 w 66"/>
                <a:gd name="T5" fmla="*/ 103 h 223"/>
                <a:gd name="T6" fmla="*/ 1 w 66"/>
                <a:gd name="T7" fmla="*/ 77 h 223"/>
                <a:gd name="T8" fmla="*/ 2 w 66"/>
                <a:gd name="T9" fmla="*/ 72 h 223"/>
                <a:gd name="T10" fmla="*/ 6 w 66"/>
                <a:gd name="T11" fmla="*/ 38 h 223"/>
                <a:gd name="T12" fmla="*/ 37 w 66"/>
                <a:gd name="T13" fmla="*/ 0 h 223"/>
                <a:gd name="T14" fmla="*/ 45 w 66"/>
                <a:gd name="T15" fmla="*/ 27 h 223"/>
                <a:gd name="T16" fmla="*/ 58 w 66"/>
                <a:gd name="T17" fmla="*/ 84 h 223"/>
                <a:gd name="T18" fmla="*/ 62 w 66"/>
                <a:gd name="T19" fmla="*/ 103 h 223"/>
                <a:gd name="T20" fmla="*/ 63 w 66"/>
                <a:gd name="T21" fmla="*/ 16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223">
                  <a:moveTo>
                    <a:pt x="63" y="164"/>
                  </a:moveTo>
                  <a:cubicBezTo>
                    <a:pt x="53" y="223"/>
                    <a:pt x="5" y="180"/>
                    <a:pt x="1" y="134"/>
                  </a:cubicBezTo>
                  <a:cubicBezTo>
                    <a:pt x="0" y="124"/>
                    <a:pt x="0" y="114"/>
                    <a:pt x="0" y="103"/>
                  </a:cubicBezTo>
                  <a:cubicBezTo>
                    <a:pt x="0" y="94"/>
                    <a:pt x="1" y="85"/>
                    <a:pt x="1" y="77"/>
                  </a:cubicBezTo>
                  <a:cubicBezTo>
                    <a:pt x="1" y="75"/>
                    <a:pt x="1" y="74"/>
                    <a:pt x="2" y="72"/>
                  </a:cubicBezTo>
                  <a:cubicBezTo>
                    <a:pt x="3" y="52"/>
                    <a:pt x="6" y="38"/>
                    <a:pt x="6" y="38"/>
                  </a:cubicBezTo>
                  <a:cubicBezTo>
                    <a:pt x="37" y="0"/>
                    <a:pt x="37" y="0"/>
                    <a:pt x="37" y="0"/>
                  </a:cubicBezTo>
                  <a:cubicBezTo>
                    <a:pt x="37" y="0"/>
                    <a:pt x="41" y="11"/>
                    <a:pt x="45" y="27"/>
                  </a:cubicBezTo>
                  <a:cubicBezTo>
                    <a:pt x="49" y="43"/>
                    <a:pt x="55" y="63"/>
                    <a:pt x="58" y="84"/>
                  </a:cubicBezTo>
                  <a:cubicBezTo>
                    <a:pt x="60" y="90"/>
                    <a:pt x="61" y="97"/>
                    <a:pt x="62" y="103"/>
                  </a:cubicBezTo>
                  <a:cubicBezTo>
                    <a:pt x="65" y="125"/>
                    <a:pt x="66" y="147"/>
                    <a:pt x="63" y="164"/>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4" name="iṧľîde"/>
            <p:cNvSpPr/>
            <p:nvPr/>
          </p:nvSpPr>
          <p:spPr bwMode="auto">
            <a:xfrm>
              <a:off x="8612188" y="2801938"/>
              <a:ext cx="134938" cy="236538"/>
            </a:xfrm>
            <a:custGeom>
              <a:avLst/>
              <a:gdLst>
                <a:gd name="T0" fmla="*/ 44 w 44"/>
                <a:gd name="T1" fmla="*/ 27 h 77"/>
                <a:gd name="T2" fmla="*/ 0 w 44"/>
                <a:gd name="T3" fmla="*/ 77 h 77"/>
                <a:gd name="T4" fmla="*/ 1 w 44"/>
                <a:gd name="T5" fmla="*/ 72 h 77"/>
                <a:gd name="T6" fmla="*/ 5 w 44"/>
                <a:gd name="T7" fmla="*/ 38 h 77"/>
                <a:gd name="T8" fmla="*/ 36 w 44"/>
                <a:gd name="T9" fmla="*/ 0 h 77"/>
                <a:gd name="T10" fmla="*/ 44 w 44"/>
                <a:gd name="T11" fmla="*/ 27 h 77"/>
              </a:gdLst>
              <a:ahLst/>
              <a:cxnLst>
                <a:cxn ang="0">
                  <a:pos x="T0" y="T1"/>
                </a:cxn>
                <a:cxn ang="0">
                  <a:pos x="T2" y="T3"/>
                </a:cxn>
                <a:cxn ang="0">
                  <a:pos x="T4" y="T5"/>
                </a:cxn>
                <a:cxn ang="0">
                  <a:pos x="T6" y="T7"/>
                </a:cxn>
                <a:cxn ang="0">
                  <a:pos x="T8" y="T9"/>
                </a:cxn>
                <a:cxn ang="0">
                  <a:pos x="T10" y="T11"/>
                </a:cxn>
              </a:cxnLst>
              <a:rect l="0" t="0" r="r" b="b"/>
              <a:pathLst>
                <a:path w="44" h="77">
                  <a:moveTo>
                    <a:pt x="44" y="27"/>
                  </a:moveTo>
                  <a:cubicBezTo>
                    <a:pt x="35" y="44"/>
                    <a:pt x="20" y="67"/>
                    <a:pt x="0" y="77"/>
                  </a:cubicBezTo>
                  <a:cubicBezTo>
                    <a:pt x="0" y="75"/>
                    <a:pt x="0" y="74"/>
                    <a:pt x="1" y="72"/>
                  </a:cubicBezTo>
                  <a:cubicBezTo>
                    <a:pt x="2" y="52"/>
                    <a:pt x="5" y="38"/>
                    <a:pt x="5" y="38"/>
                  </a:cubicBezTo>
                  <a:cubicBezTo>
                    <a:pt x="36" y="0"/>
                    <a:pt x="36" y="0"/>
                    <a:pt x="36" y="0"/>
                  </a:cubicBezTo>
                  <a:cubicBezTo>
                    <a:pt x="36" y="0"/>
                    <a:pt x="40" y="11"/>
                    <a:pt x="44" y="27"/>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5" name="ïṡľîḑè"/>
            <p:cNvSpPr/>
            <p:nvPr/>
          </p:nvSpPr>
          <p:spPr bwMode="auto">
            <a:xfrm>
              <a:off x="8609013" y="3022600"/>
              <a:ext cx="190500" cy="115888"/>
            </a:xfrm>
            <a:custGeom>
              <a:avLst/>
              <a:gdLst>
                <a:gd name="T0" fmla="*/ 62 w 62"/>
                <a:gd name="T1" fmla="*/ 31 h 38"/>
                <a:gd name="T2" fmla="*/ 0 w 62"/>
                <a:gd name="T3" fmla="*/ 31 h 38"/>
                <a:gd name="T4" fmla="*/ 2 w 62"/>
                <a:gd name="T5" fmla="*/ 0 h 38"/>
                <a:gd name="T6" fmla="*/ 58 w 62"/>
                <a:gd name="T7" fmla="*/ 12 h 38"/>
                <a:gd name="T8" fmla="*/ 62 w 62"/>
                <a:gd name="T9" fmla="*/ 31 h 38"/>
              </a:gdLst>
              <a:ahLst/>
              <a:cxnLst>
                <a:cxn ang="0">
                  <a:pos x="T0" y="T1"/>
                </a:cxn>
                <a:cxn ang="0">
                  <a:pos x="T2" y="T3"/>
                </a:cxn>
                <a:cxn ang="0">
                  <a:pos x="T4" y="T5"/>
                </a:cxn>
                <a:cxn ang="0">
                  <a:pos x="T6" y="T7"/>
                </a:cxn>
                <a:cxn ang="0">
                  <a:pos x="T8" y="T9"/>
                </a:cxn>
              </a:cxnLst>
              <a:rect l="0" t="0" r="r" b="b"/>
              <a:pathLst>
                <a:path w="62" h="38">
                  <a:moveTo>
                    <a:pt x="62" y="31"/>
                  </a:moveTo>
                  <a:cubicBezTo>
                    <a:pt x="50" y="38"/>
                    <a:pt x="14" y="35"/>
                    <a:pt x="0" y="31"/>
                  </a:cubicBezTo>
                  <a:cubicBezTo>
                    <a:pt x="0" y="20"/>
                    <a:pt x="1" y="9"/>
                    <a:pt x="2" y="0"/>
                  </a:cubicBezTo>
                  <a:cubicBezTo>
                    <a:pt x="58" y="12"/>
                    <a:pt x="58" y="12"/>
                    <a:pt x="58" y="12"/>
                  </a:cubicBezTo>
                  <a:cubicBezTo>
                    <a:pt x="60" y="18"/>
                    <a:pt x="61" y="25"/>
                    <a:pt x="62" y="31"/>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6" name="íśḷïḓé"/>
            <p:cNvSpPr/>
            <p:nvPr/>
          </p:nvSpPr>
          <p:spPr bwMode="auto">
            <a:xfrm>
              <a:off x="7635876" y="2519363"/>
              <a:ext cx="214313" cy="500063"/>
            </a:xfrm>
            <a:custGeom>
              <a:avLst/>
              <a:gdLst>
                <a:gd name="T0" fmla="*/ 52 w 70"/>
                <a:gd name="T1" fmla="*/ 0 h 163"/>
                <a:gd name="T2" fmla="*/ 0 w 70"/>
                <a:gd name="T3" fmla="*/ 106 h 163"/>
                <a:gd name="T4" fmla="*/ 58 w 70"/>
                <a:gd name="T5" fmla="*/ 163 h 163"/>
                <a:gd name="T6" fmla="*/ 69 w 70"/>
                <a:gd name="T7" fmla="*/ 128 h 163"/>
                <a:gd name="T8" fmla="*/ 52 w 70"/>
                <a:gd name="T9" fmla="*/ 0 h 163"/>
              </a:gdLst>
              <a:ahLst/>
              <a:cxnLst>
                <a:cxn ang="0">
                  <a:pos x="T0" y="T1"/>
                </a:cxn>
                <a:cxn ang="0">
                  <a:pos x="T2" y="T3"/>
                </a:cxn>
                <a:cxn ang="0">
                  <a:pos x="T4" y="T5"/>
                </a:cxn>
                <a:cxn ang="0">
                  <a:pos x="T6" y="T7"/>
                </a:cxn>
                <a:cxn ang="0">
                  <a:pos x="T8" y="T9"/>
                </a:cxn>
              </a:cxnLst>
              <a:rect l="0" t="0" r="r" b="b"/>
              <a:pathLst>
                <a:path w="70" h="163">
                  <a:moveTo>
                    <a:pt x="52" y="0"/>
                  </a:moveTo>
                  <a:cubicBezTo>
                    <a:pt x="52" y="0"/>
                    <a:pt x="7" y="79"/>
                    <a:pt x="0" y="106"/>
                  </a:cubicBezTo>
                  <a:cubicBezTo>
                    <a:pt x="0" y="106"/>
                    <a:pt x="30" y="157"/>
                    <a:pt x="58" y="163"/>
                  </a:cubicBezTo>
                  <a:cubicBezTo>
                    <a:pt x="69" y="128"/>
                    <a:pt x="69" y="128"/>
                    <a:pt x="69" y="128"/>
                  </a:cubicBezTo>
                  <a:cubicBezTo>
                    <a:pt x="69" y="128"/>
                    <a:pt x="70" y="19"/>
                    <a:pt x="52"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7" name="íṡḻiḍe"/>
            <p:cNvSpPr/>
            <p:nvPr/>
          </p:nvSpPr>
          <p:spPr bwMode="auto">
            <a:xfrm>
              <a:off x="7794626" y="2393950"/>
              <a:ext cx="836613" cy="1468438"/>
            </a:xfrm>
            <a:custGeom>
              <a:avLst/>
              <a:gdLst>
                <a:gd name="T0" fmla="*/ 103 w 272"/>
                <a:gd name="T1" fmla="*/ 0 h 479"/>
                <a:gd name="T2" fmla="*/ 0 w 272"/>
                <a:gd name="T3" fmla="*/ 41 h 479"/>
                <a:gd name="T4" fmla="*/ 29 w 272"/>
                <a:gd name="T5" fmla="*/ 286 h 479"/>
                <a:gd name="T6" fmla="*/ 18 w 272"/>
                <a:gd name="T7" fmla="*/ 455 h 479"/>
                <a:gd name="T8" fmla="*/ 261 w 272"/>
                <a:gd name="T9" fmla="*/ 450 h 479"/>
                <a:gd name="T10" fmla="*/ 250 w 272"/>
                <a:gd name="T11" fmla="*/ 41 h 479"/>
                <a:gd name="T12" fmla="*/ 150 w 272"/>
                <a:gd name="T13" fmla="*/ 0 h 479"/>
                <a:gd name="T14" fmla="*/ 103 w 272"/>
                <a:gd name="T15" fmla="*/ 0 h 4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479">
                  <a:moveTo>
                    <a:pt x="103" y="0"/>
                  </a:moveTo>
                  <a:cubicBezTo>
                    <a:pt x="0" y="41"/>
                    <a:pt x="0" y="41"/>
                    <a:pt x="0" y="41"/>
                  </a:cubicBezTo>
                  <a:cubicBezTo>
                    <a:pt x="0" y="41"/>
                    <a:pt x="21" y="218"/>
                    <a:pt x="29" y="286"/>
                  </a:cubicBezTo>
                  <a:cubicBezTo>
                    <a:pt x="37" y="354"/>
                    <a:pt x="18" y="455"/>
                    <a:pt x="18" y="455"/>
                  </a:cubicBezTo>
                  <a:cubicBezTo>
                    <a:pt x="18" y="455"/>
                    <a:pt x="178" y="479"/>
                    <a:pt x="261" y="450"/>
                  </a:cubicBezTo>
                  <a:cubicBezTo>
                    <a:pt x="272" y="354"/>
                    <a:pt x="263" y="200"/>
                    <a:pt x="250" y="41"/>
                  </a:cubicBezTo>
                  <a:cubicBezTo>
                    <a:pt x="150" y="0"/>
                    <a:pt x="150" y="0"/>
                    <a:pt x="150" y="0"/>
                  </a:cubicBezTo>
                  <a:lnTo>
                    <a:pt x="103" y="0"/>
                  </a:ln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8" name="îśḻiḓè"/>
            <p:cNvSpPr/>
            <p:nvPr/>
          </p:nvSpPr>
          <p:spPr bwMode="auto">
            <a:xfrm>
              <a:off x="8034338" y="2946400"/>
              <a:ext cx="233363" cy="146050"/>
            </a:xfrm>
            <a:custGeom>
              <a:avLst/>
              <a:gdLst>
                <a:gd name="T0" fmla="*/ 1 w 76"/>
                <a:gd name="T1" fmla="*/ 5 h 48"/>
                <a:gd name="T2" fmla="*/ 73 w 76"/>
                <a:gd name="T3" fmla="*/ 47 h 48"/>
                <a:gd name="T4" fmla="*/ 75 w 76"/>
                <a:gd name="T5" fmla="*/ 46 h 48"/>
                <a:gd name="T6" fmla="*/ 75 w 76"/>
                <a:gd name="T7" fmla="*/ 45 h 48"/>
                <a:gd name="T8" fmla="*/ 74 w 76"/>
                <a:gd name="T9" fmla="*/ 43 h 48"/>
                <a:gd name="T10" fmla="*/ 4 w 76"/>
                <a:gd name="T11" fmla="*/ 2 h 48"/>
                <a:gd name="T12" fmla="*/ 0 w 76"/>
                <a:gd name="T13" fmla="*/ 3 h 48"/>
                <a:gd name="T14" fmla="*/ 0 w 76"/>
                <a:gd name="T15" fmla="*/ 3 h 48"/>
                <a:gd name="T16" fmla="*/ 1 w 76"/>
                <a:gd name="T17"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48">
                  <a:moveTo>
                    <a:pt x="1" y="5"/>
                  </a:moveTo>
                  <a:cubicBezTo>
                    <a:pt x="17" y="22"/>
                    <a:pt x="40" y="38"/>
                    <a:pt x="73" y="47"/>
                  </a:cubicBezTo>
                  <a:cubicBezTo>
                    <a:pt x="74" y="48"/>
                    <a:pt x="75" y="47"/>
                    <a:pt x="75" y="46"/>
                  </a:cubicBezTo>
                  <a:cubicBezTo>
                    <a:pt x="75" y="46"/>
                    <a:pt x="75" y="45"/>
                    <a:pt x="75" y="45"/>
                  </a:cubicBezTo>
                  <a:cubicBezTo>
                    <a:pt x="76" y="44"/>
                    <a:pt x="75" y="43"/>
                    <a:pt x="74" y="43"/>
                  </a:cubicBezTo>
                  <a:cubicBezTo>
                    <a:pt x="42" y="34"/>
                    <a:pt x="20" y="18"/>
                    <a:pt x="4" y="2"/>
                  </a:cubicBezTo>
                  <a:cubicBezTo>
                    <a:pt x="2" y="0"/>
                    <a:pt x="0" y="1"/>
                    <a:pt x="0" y="3"/>
                  </a:cubicBezTo>
                  <a:cubicBezTo>
                    <a:pt x="0" y="3"/>
                    <a:pt x="0" y="3"/>
                    <a:pt x="0" y="3"/>
                  </a:cubicBezTo>
                  <a:cubicBezTo>
                    <a:pt x="0" y="3"/>
                    <a:pt x="0" y="4"/>
                    <a:pt x="1" y="5"/>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9" name="îṧlïḍê"/>
            <p:cNvSpPr/>
            <p:nvPr/>
          </p:nvSpPr>
          <p:spPr bwMode="auto">
            <a:xfrm>
              <a:off x="8037513" y="2854325"/>
              <a:ext cx="173038" cy="128588"/>
            </a:xfrm>
            <a:custGeom>
              <a:avLst/>
              <a:gdLst>
                <a:gd name="T0" fmla="*/ 0 w 56"/>
                <a:gd name="T1" fmla="*/ 2 h 42"/>
                <a:gd name="T2" fmla="*/ 0 w 56"/>
                <a:gd name="T3" fmla="*/ 2 h 42"/>
                <a:gd name="T4" fmla="*/ 1 w 56"/>
                <a:gd name="T5" fmla="*/ 3 h 42"/>
                <a:gd name="T6" fmla="*/ 4 w 56"/>
                <a:gd name="T7" fmla="*/ 9 h 42"/>
                <a:gd name="T8" fmla="*/ 53 w 56"/>
                <a:gd name="T9" fmla="*/ 42 h 42"/>
                <a:gd name="T10" fmla="*/ 54 w 56"/>
                <a:gd name="T11" fmla="*/ 42 h 42"/>
                <a:gd name="T12" fmla="*/ 55 w 56"/>
                <a:gd name="T13" fmla="*/ 41 h 42"/>
                <a:gd name="T14" fmla="*/ 54 w 56"/>
                <a:gd name="T15" fmla="*/ 38 h 42"/>
                <a:gd name="T16" fmla="*/ 4 w 56"/>
                <a:gd name="T17" fmla="*/ 1 h 42"/>
                <a:gd name="T18" fmla="*/ 0 w 56"/>
                <a:gd name="T19"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42">
                  <a:moveTo>
                    <a:pt x="0" y="2"/>
                  </a:moveTo>
                  <a:cubicBezTo>
                    <a:pt x="0" y="2"/>
                    <a:pt x="0" y="2"/>
                    <a:pt x="0" y="2"/>
                  </a:cubicBezTo>
                  <a:cubicBezTo>
                    <a:pt x="0" y="3"/>
                    <a:pt x="1" y="3"/>
                    <a:pt x="1" y="3"/>
                  </a:cubicBezTo>
                  <a:cubicBezTo>
                    <a:pt x="2" y="5"/>
                    <a:pt x="3" y="7"/>
                    <a:pt x="4" y="9"/>
                  </a:cubicBezTo>
                  <a:cubicBezTo>
                    <a:pt x="12" y="20"/>
                    <a:pt x="27" y="35"/>
                    <a:pt x="53" y="42"/>
                  </a:cubicBezTo>
                  <a:cubicBezTo>
                    <a:pt x="53" y="42"/>
                    <a:pt x="53" y="42"/>
                    <a:pt x="54" y="42"/>
                  </a:cubicBezTo>
                  <a:cubicBezTo>
                    <a:pt x="54" y="42"/>
                    <a:pt x="55" y="42"/>
                    <a:pt x="55" y="41"/>
                  </a:cubicBezTo>
                  <a:cubicBezTo>
                    <a:pt x="56" y="40"/>
                    <a:pt x="55" y="39"/>
                    <a:pt x="54" y="38"/>
                  </a:cubicBezTo>
                  <a:cubicBezTo>
                    <a:pt x="26" y="31"/>
                    <a:pt x="11" y="14"/>
                    <a:pt x="4" y="1"/>
                  </a:cubicBezTo>
                  <a:cubicBezTo>
                    <a:pt x="3" y="0"/>
                    <a:pt x="0" y="0"/>
                    <a:pt x="0" y="2"/>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0" name="îšliďê"/>
            <p:cNvSpPr/>
            <p:nvPr/>
          </p:nvSpPr>
          <p:spPr bwMode="auto">
            <a:xfrm>
              <a:off x="8050213" y="2436813"/>
              <a:ext cx="257175" cy="158750"/>
            </a:xfrm>
            <a:custGeom>
              <a:avLst/>
              <a:gdLst>
                <a:gd name="T0" fmla="*/ 0 w 84"/>
                <a:gd name="T1" fmla="*/ 50 h 52"/>
                <a:gd name="T2" fmla="*/ 0 w 84"/>
                <a:gd name="T3" fmla="*/ 50 h 52"/>
                <a:gd name="T4" fmla="*/ 2 w 84"/>
                <a:gd name="T5" fmla="*/ 52 h 52"/>
                <a:gd name="T6" fmla="*/ 57 w 84"/>
                <a:gd name="T7" fmla="*/ 28 h 52"/>
                <a:gd name="T8" fmla="*/ 83 w 84"/>
                <a:gd name="T9" fmla="*/ 3 h 52"/>
                <a:gd name="T10" fmla="*/ 83 w 84"/>
                <a:gd name="T11" fmla="*/ 1 h 52"/>
                <a:gd name="T12" fmla="*/ 80 w 84"/>
                <a:gd name="T13" fmla="*/ 1 h 52"/>
                <a:gd name="T14" fmla="*/ 2 w 84"/>
                <a:gd name="T15" fmla="*/ 48 h 52"/>
                <a:gd name="T16" fmla="*/ 0 w 84"/>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52">
                  <a:moveTo>
                    <a:pt x="0" y="50"/>
                  </a:moveTo>
                  <a:cubicBezTo>
                    <a:pt x="0" y="50"/>
                    <a:pt x="0" y="50"/>
                    <a:pt x="0" y="50"/>
                  </a:cubicBezTo>
                  <a:cubicBezTo>
                    <a:pt x="0" y="52"/>
                    <a:pt x="1" y="52"/>
                    <a:pt x="2" y="52"/>
                  </a:cubicBezTo>
                  <a:cubicBezTo>
                    <a:pt x="26" y="48"/>
                    <a:pt x="44" y="37"/>
                    <a:pt x="57" y="28"/>
                  </a:cubicBezTo>
                  <a:cubicBezTo>
                    <a:pt x="74" y="16"/>
                    <a:pt x="83" y="4"/>
                    <a:pt x="83" y="3"/>
                  </a:cubicBezTo>
                  <a:cubicBezTo>
                    <a:pt x="84" y="3"/>
                    <a:pt x="83" y="1"/>
                    <a:pt x="83" y="1"/>
                  </a:cubicBezTo>
                  <a:cubicBezTo>
                    <a:pt x="82" y="0"/>
                    <a:pt x="80" y="0"/>
                    <a:pt x="80" y="1"/>
                  </a:cubicBezTo>
                  <a:cubicBezTo>
                    <a:pt x="80" y="1"/>
                    <a:pt x="51" y="39"/>
                    <a:pt x="2" y="48"/>
                  </a:cubicBezTo>
                  <a:cubicBezTo>
                    <a:pt x="1" y="49"/>
                    <a:pt x="0" y="49"/>
                    <a:pt x="0" y="5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1" name="iśḻïḑé"/>
            <p:cNvSpPr/>
            <p:nvPr/>
          </p:nvSpPr>
          <p:spPr bwMode="auto">
            <a:xfrm>
              <a:off x="8477251" y="2519363"/>
              <a:ext cx="282575" cy="466725"/>
            </a:xfrm>
            <a:custGeom>
              <a:avLst/>
              <a:gdLst>
                <a:gd name="T0" fmla="*/ 28 w 92"/>
                <a:gd name="T1" fmla="*/ 0 h 152"/>
                <a:gd name="T2" fmla="*/ 92 w 92"/>
                <a:gd name="T3" fmla="*/ 93 h 152"/>
                <a:gd name="T4" fmla="*/ 35 w 92"/>
                <a:gd name="T5" fmla="*/ 152 h 152"/>
                <a:gd name="T6" fmla="*/ 3 w 92"/>
                <a:gd name="T7" fmla="*/ 75 h 152"/>
                <a:gd name="T8" fmla="*/ 28 w 92"/>
                <a:gd name="T9" fmla="*/ 0 h 152"/>
              </a:gdLst>
              <a:ahLst/>
              <a:cxnLst>
                <a:cxn ang="0">
                  <a:pos x="T0" y="T1"/>
                </a:cxn>
                <a:cxn ang="0">
                  <a:pos x="T2" y="T3"/>
                </a:cxn>
                <a:cxn ang="0">
                  <a:pos x="T4" y="T5"/>
                </a:cxn>
                <a:cxn ang="0">
                  <a:pos x="T6" y="T7"/>
                </a:cxn>
                <a:cxn ang="0">
                  <a:pos x="T8" y="T9"/>
                </a:cxn>
              </a:cxnLst>
              <a:rect l="0" t="0" r="r" b="b"/>
              <a:pathLst>
                <a:path w="92" h="152">
                  <a:moveTo>
                    <a:pt x="28" y="0"/>
                  </a:moveTo>
                  <a:cubicBezTo>
                    <a:pt x="92" y="93"/>
                    <a:pt x="92" y="93"/>
                    <a:pt x="92" y="93"/>
                  </a:cubicBezTo>
                  <a:cubicBezTo>
                    <a:pt x="92" y="93"/>
                    <a:pt x="63" y="146"/>
                    <a:pt x="35" y="152"/>
                  </a:cubicBezTo>
                  <a:cubicBezTo>
                    <a:pt x="35" y="152"/>
                    <a:pt x="6" y="101"/>
                    <a:pt x="3" y="75"/>
                  </a:cubicBezTo>
                  <a:cubicBezTo>
                    <a:pt x="0" y="49"/>
                    <a:pt x="18" y="2"/>
                    <a:pt x="28"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2" name="íṧḷide"/>
            <p:cNvSpPr/>
            <p:nvPr/>
          </p:nvSpPr>
          <p:spPr bwMode="auto">
            <a:xfrm>
              <a:off x="7997826" y="1881188"/>
              <a:ext cx="365125" cy="384175"/>
            </a:xfrm>
            <a:custGeom>
              <a:avLst/>
              <a:gdLst>
                <a:gd name="T0" fmla="*/ 0 w 119"/>
                <a:gd name="T1" fmla="*/ 65 h 125"/>
                <a:gd name="T2" fmla="*/ 58 w 119"/>
                <a:gd name="T3" fmla="*/ 125 h 125"/>
                <a:gd name="T4" fmla="*/ 119 w 119"/>
                <a:gd name="T5" fmla="*/ 63 h 125"/>
                <a:gd name="T6" fmla="*/ 62 w 119"/>
                <a:gd name="T7" fmla="*/ 0 h 125"/>
                <a:gd name="T8" fmla="*/ 0 w 119"/>
                <a:gd name="T9" fmla="*/ 65 h 125"/>
              </a:gdLst>
              <a:ahLst/>
              <a:cxnLst>
                <a:cxn ang="0">
                  <a:pos x="T0" y="T1"/>
                </a:cxn>
                <a:cxn ang="0">
                  <a:pos x="T2" y="T3"/>
                </a:cxn>
                <a:cxn ang="0">
                  <a:pos x="T4" y="T5"/>
                </a:cxn>
                <a:cxn ang="0">
                  <a:pos x="T6" y="T7"/>
                </a:cxn>
                <a:cxn ang="0">
                  <a:pos x="T8" y="T9"/>
                </a:cxn>
              </a:cxnLst>
              <a:rect l="0" t="0" r="r" b="b"/>
              <a:pathLst>
                <a:path w="119" h="125">
                  <a:moveTo>
                    <a:pt x="0" y="65"/>
                  </a:moveTo>
                  <a:cubicBezTo>
                    <a:pt x="0" y="101"/>
                    <a:pt x="22" y="125"/>
                    <a:pt x="58" y="125"/>
                  </a:cubicBezTo>
                  <a:cubicBezTo>
                    <a:pt x="94" y="125"/>
                    <a:pt x="119" y="99"/>
                    <a:pt x="119" y="63"/>
                  </a:cubicBezTo>
                  <a:cubicBezTo>
                    <a:pt x="119" y="27"/>
                    <a:pt x="98" y="0"/>
                    <a:pt x="62" y="0"/>
                  </a:cubicBezTo>
                  <a:cubicBezTo>
                    <a:pt x="19" y="0"/>
                    <a:pt x="0" y="29"/>
                    <a:pt x="0" y="65"/>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3" name="ïṧľídê"/>
            <p:cNvSpPr/>
            <p:nvPr/>
          </p:nvSpPr>
          <p:spPr bwMode="auto">
            <a:xfrm>
              <a:off x="7924801" y="1778000"/>
              <a:ext cx="463550" cy="276225"/>
            </a:xfrm>
            <a:custGeom>
              <a:avLst/>
              <a:gdLst>
                <a:gd name="T0" fmla="*/ 26 w 151"/>
                <a:gd name="T1" fmla="*/ 79 h 90"/>
                <a:gd name="T2" fmla="*/ 10 w 151"/>
                <a:gd name="T3" fmla="*/ 40 h 90"/>
                <a:gd name="T4" fmla="*/ 37 w 151"/>
                <a:gd name="T5" fmla="*/ 27 h 90"/>
                <a:gd name="T6" fmla="*/ 59 w 151"/>
                <a:gd name="T7" fmla="*/ 6 h 90"/>
                <a:gd name="T8" fmla="*/ 91 w 151"/>
                <a:gd name="T9" fmla="*/ 14 h 90"/>
                <a:gd name="T10" fmla="*/ 117 w 151"/>
                <a:gd name="T11" fmla="*/ 27 h 90"/>
                <a:gd name="T12" fmla="*/ 138 w 151"/>
                <a:gd name="T13" fmla="*/ 45 h 90"/>
                <a:gd name="T14" fmla="*/ 145 w 151"/>
                <a:gd name="T15" fmla="*/ 76 h 90"/>
                <a:gd name="T16" fmla="*/ 131 w 151"/>
                <a:gd name="T17" fmla="*/ 83 h 90"/>
                <a:gd name="T18" fmla="*/ 26 w 151"/>
                <a:gd name="T19" fmla="*/ 7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 h="90">
                  <a:moveTo>
                    <a:pt x="26" y="79"/>
                  </a:moveTo>
                  <a:cubicBezTo>
                    <a:pt x="26" y="79"/>
                    <a:pt x="0" y="52"/>
                    <a:pt x="10" y="40"/>
                  </a:cubicBezTo>
                  <a:cubicBezTo>
                    <a:pt x="20" y="27"/>
                    <a:pt x="33" y="39"/>
                    <a:pt x="37" y="27"/>
                  </a:cubicBezTo>
                  <a:cubicBezTo>
                    <a:pt x="41" y="15"/>
                    <a:pt x="42" y="0"/>
                    <a:pt x="59" y="6"/>
                  </a:cubicBezTo>
                  <a:cubicBezTo>
                    <a:pt x="75" y="13"/>
                    <a:pt x="76" y="23"/>
                    <a:pt x="91" y="14"/>
                  </a:cubicBezTo>
                  <a:cubicBezTo>
                    <a:pt x="107" y="5"/>
                    <a:pt x="103" y="20"/>
                    <a:pt x="117" y="27"/>
                  </a:cubicBezTo>
                  <a:cubicBezTo>
                    <a:pt x="130" y="34"/>
                    <a:pt x="140" y="32"/>
                    <a:pt x="138" y="45"/>
                  </a:cubicBezTo>
                  <a:cubicBezTo>
                    <a:pt x="136" y="59"/>
                    <a:pt x="151" y="61"/>
                    <a:pt x="145" y="76"/>
                  </a:cubicBezTo>
                  <a:cubicBezTo>
                    <a:pt x="138" y="90"/>
                    <a:pt x="131" y="83"/>
                    <a:pt x="131" y="83"/>
                  </a:cubicBezTo>
                  <a:lnTo>
                    <a:pt x="26" y="79"/>
                  </a:ln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4" name="íŝļïdê"/>
            <p:cNvSpPr/>
            <p:nvPr/>
          </p:nvSpPr>
          <p:spPr bwMode="auto">
            <a:xfrm>
              <a:off x="7948613" y="2087563"/>
              <a:ext cx="85725" cy="165100"/>
            </a:xfrm>
            <a:custGeom>
              <a:avLst/>
              <a:gdLst>
                <a:gd name="T0" fmla="*/ 24 w 28"/>
                <a:gd name="T1" fmla="*/ 13 h 54"/>
                <a:gd name="T2" fmla="*/ 7 w 28"/>
                <a:gd name="T3" fmla="*/ 11 h 54"/>
                <a:gd name="T4" fmla="*/ 28 w 28"/>
                <a:gd name="T5" fmla="*/ 46 h 54"/>
                <a:gd name="T6" fmla="*/ 24 w 28"/>
                <a:gd name="T7" fmla="*/ 13 h 54"/>
              </a:gdLst>
              <a:ahLst/>
              <a:cxnLst>
                <a:cxn ang="0">
                  <a:pos x="T0" y="T1"/>
                </a:cxn>
                <a:cxn ang="0">
                  <a:pos x="T2" y="T3"/>
                </a:cxn>
                <a:cxn ang="0">
                  <a:pos x="T4" y="T5"/>
                </a:cxn>
                <a:cxn ang="0">
                  <a:pos x="T6" y="T7"/>
                </a:cxn>
              </a:cxnLst>
              <a:rect l="0" t="0" r="r" b="b"/>
              <a:pathLst>
                <a:path w="28" h="54">
                  <a:moveTo>
                    <a:pt x="24" y="13"/>
                  </a:moveTo>
                  <a:cubicBezTo>
                    <a:pt x="24" y="13"/>
                    <a:pt x="14" y="0"/>
                    <a:pt x="7" y="11"/>
                  </a:cubicBezTo>
                  <a:cubicBezTo>
                    <a:pt x="0" y="22"/>
                    <a:pt x="10" y="54"/>
                    <a:pt x="28" y="46"/>
                  </a:cubicBezTo>
                  <a:lnTo>
                    <a:pt x="24" y="13"/>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5" name="iṣḻïḍê"/>
            <p:cNvSpPr/>
            <p:nvPr/>
          </p:nvSpPr>
          <p:spPr bwMode="auto">
            <a:xfrm>
              <a:off x="7974013" y="2143125"/>
              <a:ext cx="53975" cy="53975"/>
            </a:xfrm>
            <a:custGeom>
              <a:avLst/>
              <a:gdLst>
                <a:gd name="T0" fmla="*/ 16 w 18"/>
                <a:gd name="T1" fmla="*/ 18 h 18"/>
                <a:gd name="T2" fmla="*/ 15 w 18"/>
                <a:gd name="T3" fmla="*/ 17 h 18"/>
                <a:gd name="T4" fmla="*/ 1 w 18"/>
                <a:gd name="T5" fmla="*/ 3 h 18"/>
                <a:gd name="T6" fmla="*/ 1 w 18"/>
                <a:gd name="T7" fmla="*/ 1 h 18"/>
                <a:gd name="T8" fmla="*/ 3 w 18"/>
                <a:gd name="T9" fmla="*/ 0 h 18"/>
                <a:gd name="T10" fmla="*/ 18 w 18"/>
                <a:gd name="T11" fmla="*/ 16 h 18"/>
                <a:gd name="T12" fmla="*/ 17 w 18"/>
                <a:gd name="T13" fmla="*/ 18 h 18"/>
                <a:gd name="T14" fmla="*/ 16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16" y="18"/>
                  </a:moveTo>
                  <a:cubicBezTo>
                    <a:pt x="16" y="18"/>
                    <a:pt x="15" y="18"/>
                    <a:pt x="15" y="17"/>
                  </a:cubicBezTo>
                  <a:cubicBezTo>
                    <a:pt x="12" y="7"/>
                    <a:pt x="2" y="3"/>
                    <a:pt x="1" y="3"/>
                  </a:cubicBezTo>
                  <a:cubicBezTo>
                    <a:pt x="1" y="3"/>
                    <a:pt x="0" y="2"/>
                    <a:pt x="1" y="1"/>
                  </a:cubicBezTo>
                  <a:cubicBezTo>
                    <a:pt x="1" y="0"/>
                    <a:pt x="2" y="0"/>
                    <a:pt x="3" y="0"/>
                  </a:cubicBezTo>
                  <a:cubicBezTo>
                    <a:pt x="3" y="0"/>
                    <a:pt x="14" y="5"/>
                    <a:pt x="18" y="16"/>
                  </a:cubicBezTo>
                  <a:cubicBezTo>
                    <a:pt x="18" y="17"/>
                    <a:pt x="17" y="18"/>
                    <a:pt x="17" y="18"/>
                  </a:cubicBezTo>
                  <a:cubicBezTo>
                    <a:pt x="17" y="18"/>
                    <a:pt x="16" y="18"/>
                    <a:pt x="16" y="18"/>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6" name="í$ľïde"/>
            <p:cNvSpPr/>
            <p:nvPr/>
          </p:nvSpPr>
          <p:spPr bwMode="auto">
            <a:xfrm>
              <a:off x="7985126" y="2160588"/>
              <a:ext cx="28575" cy="22225"/>
            </a:xfrm>
            <a:custGeom>
              <a:avLst/>
              <a:gdLst>
                <a:gd name="T0" fmla="*/ 2 w 9"/>
                <a:gd name="T1" fmla="*/ 7 h 7"/>
                <a:gd name="T2" fmla="*/ 1 w 9"/>
                <a:gd name="T3" fmla="*/ 7 h 7"/>
                <a:gd name="T4" fmla="*/ 0 w 9"/>
                <a:gd name="T5" fmla="*/ 5 h 7"/>
                <a:gd name="T6" fmla="*/ 6 w 9"/>
                <a:gd name="T7" fmla="*/ 0 h 7"/>
                <a:gd name="T8" fmla="*/ 8 w 9"/>
                <a:gd name="T9" fmla="*/ 1 h 7"/>
                <a:gd name="T10" fmla="*/ 7 w 9"/>
                <a:gd name="T11" fmla="*/ 3 h 7"/>
                <a:gd name="T12" fmla="*/ 3 w 9"/>
                <a:gd name="T13" fmla="*/ 7 h 7"/>
                <a:gd name="T14" fmla="*/ 2 w 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2" y="7"/>
                  </a:moveTo>
                  <a:cubicBezTo>
                    <a:pt x="1" y="7"/>
                    <a:pt x="1" y="7"/>
                    <a:pt x="1" y="7"/>
                  </a:cubicBezTo>
                  <a:cubicBezTo>
                    <a:pt x="0" y="7"/>
                    <a:pt x="0" y="6"/>
                    <a:pt x="0" y="5"/>
                  </a:cubicBezTo>
                  <a:cubicBezTo>
                    <a:pt x="1" y="5"/>
                    <a:pt x="2" y="2"/>
                    <a:pt x="6" y="0"/>
                  </a:cubicBezTo>
                  <a:cubicBezTo>
                    <a:pt x="7" y="0"/>
                    <a:pt x="8" y="0"/>
                    <a:pt x="8" y="1"/>
                  </a:cubicBezTo>
                  <a:cubicBezTo>
                    <a:pt x="9" y="2"/>
                    <a:pt x="8" y="3"/>
                    <a:pt x="7" y="3"/>
                  </a:cubicBezTo>
                  <a:cubicBezTo>
                    <a:pt x="5" y="4"/>
                    <a:pt x="3" y="7"/>
                    <a:pt x="3" y="7"/>
                  </a:cubicBezTo>
                  <a:cubicBezTo>
                    <a:pt x="3" y="7"/>
                    <a:pt x="2" y="7"/>
                    <a:pt x="2" y="7"/>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7" name="iŝḷíḓê"/>
            <p:cNvSpPr/>
            <p:nvPr/>
          </p:nvSpPr>
          <p:spPr bwMode="auto">
            <a:xfrm>
              <a:off x="8326438" y="2087563"/>
              <a:ext cx="88900" cy="165100"/>
            </a:xfrm>
            <a:custGeom>
              <a:avLst/>
              <a:gdLst>
                <a:gd name="T0" fmla="*/ 4 w 29"/>
                <a:gd name="T1" fmla="*/ 13 h 54"/>
                <a:gd name="T2" fmla="*/ 22 w 29"/>
                <a:gd name="T3" fmla="*/ 11 h 54"/>
                <a:gd name="T4" fmla="*/ 0 w 29"/>
                <a:gd name="T5" fmla="*/ 46 h 54"/>
                <a:gd name="T6" fmla="*/ 4 w 29"/>
                <a:gd name="T7" fmla="*/ 13 h 54"/>
              </a:gdLst>
              <a:ahLst/>
              <a:cxnLst>
                <a:cxn ang="0">
                  <a:pos x="T0" y="T1"/>
                </a:cxn>
                <a:cxn ang="0">
                  <a:pos x="T2" y="T3"/>
                </a:cxn>
                <a:cxn ang="0">
                  <a:pos x="T4" y="T5"/>
                </a:cxn>
                <a:cxn ang="0">
                  <a:pos x="T6" y="T7"/>
                </a:cxn>
              </a:cxnLst>
              <a:rect l="0" t="0" r="r" b="b"/>
              <a:pathLst>
                <a:path w="29" h="54">
                  <a:moveTo>
                    <a:pt x="4" y="13"/>
                  </a:moveTo>
                  <a:cubicBezTo>
                    <a:pt x="4" y="13"/>
                    <a:pt x="14" y="0"/>
                    <a:pt x="22" y="11"/>
                  </a:cubicBezTo>
                  <a:cubicBezTo>
                    <a:pt x="29" y="22"/>
                    <a:pt x="19" y="54"/>
                    <a:pt x="0" y="46"/>
                  </a:cubicBezTo>
                  <a:lnTo>
                    <a:pt x="4" y="13"/>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8" name="îṥļiďé"/>
            <p:cNvSpPr/>
            <p:nvPr/>
          </p:nvSpPr>
          <p:spPr bwMode="auto">
            <a:xfrm>
              <a:off x="8335963" y="2143125"/>
              <a:ext cx="52388" cy="53975"/>
            </a:xfrm>
            <a:custGeom>
              <a:avLst/>
              <a:gdLst>
                <a:gd name="T0" fmla="*/ 1 w 17"/>
                <a:gd name="T1" fmla="*/ 18 h 18"/>
                <a:gd name="T2" fmla="*/ 3 w 17"/>
                <a:gd name="T3" fmla="*/ 17 h 18"/>
                <a:gd name="T4" fmla="*/ 16 w 17"/>
                <a:gd name="T5" fmla="*/ 3 h 18"/>
                <a:gd name="T6" fmla="*/ 17 w 17"/>
                <a:gd name="T7" fmla="*/ 1 h 18"/>
                <a:gd name="T8" fmla="*/ 15 w 17"/>
                <a:gd name="T9" fmla="*/ 0 h 18"/>
                <a:gd name="T10" fmla="*/ 0 w 17"/>
                <a:gd name="T11" fmla="*/ 16 h 18"/>
                <a:gd name="T12" fmla="*/ 1 w 17"/>
                <a:gd name="T13" fmla="*/ 18 h 18"/>
                <a:gd name="T14" fmla="*/ 1 w 17"/>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8">
                  <a:moveTo>
                    <a:pt x="1" y="18"/>
                  </a:moveTo>
                  <a:cubicBezTo>
                    <a:pt x="2" y="18"/>
                    <a:pt x="3" y="18"/>
                    <a:pt x="3" y="17"/>
                  </a:cubicBezTo>
                  <a:cubicBezTo>
                    <a:pt x="6" y="7"/>
                    <a:pt x="16" y="3"/>
                    <a:pt x="16" y="3"/>
                  </a:cubicBezTo>
                  <a:cubicBezTo>
                    <a:pt x="17" y="3"/>
                    <a:pt x="17" y="2"/>
                    <a:pt x="17" y="1"/>
                  </a:cubicBezTo>
                  <a:cubicBezTo>
                    <a:pt x="17" y="0"/>
                    <a:pt x="16" y="0"/>
                    <a:pt x="15" y="0"/>
                  </a:cubicBezTo>
                  <a:cubicBezTo>
                    <a:pt x="15" y="0"/>
                    <a:pt x="3" y="5"/>
                    <a:pt x="0" y="16"/>
                  </a:cubicBezTo>
                  <a:cubicBezTo>
                    <a:pt x="0" y="17"/>
                    <a:pt x="0" y="18"/>
                    <a:pt x="1" y="18"/>
                  </a:cubicBezTo>
                  <a:cubicBezTo>
                    <a:pt x="1" y="18"/>
                    <a:pt x="1" y="18"/>
                    <a:pt x="1" y="18"/>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9" name="îsḷíḓè"/>
            <p:cNvSpPr/>
            <p:nvPr/>
          </p:nvSpPr>
          <p:spPr bwMode="auto">
            <a:xfrm>
              <a:off x="8351838" y="2160588"/>
              <a:ext cx="26988" cy="22225"/>
            </a:xfrm>
            <a:custGeom>
              <a:avLst/>
              <a:gdLst>
                <a:gd name="T0" fmla="*/ 7 w 9"/>
                <a:gd name="T1" fmla="*/ 7 h 7"/>
                <a:gd name="T2" fmla="*/ 8 w 9"/>
                <a:gd name="T3" fmla="*/ 7 h 7"/>
                <a:gd name="T4" fmla="*/ 8 w 9"/>
                <a:gd name="T5" fmla="*/ 5 h 7"/>
                <a:gd name="T6" fmla="*/ 2 w 9"/>
                <a:gd name="T7" fmla="*/ 0 h 7"/>
                <a:gd name="T8" fmla="*/ 0 w 9"/>
                <a:gd name="T9" fmla="*/ 1 h 7"/>
                <a:gd name="T10" fmla="*/ 1 w 9"/>
                <a:gd name="T11" fmla="*/ 3 h 7"/>
                <a:gd name="T12" fmla="*/ 6 w 9"/>
                <a:gd name="T13" fmla="*/ 7 h 7"/>
                <a:gd name="T14" fmla="*/ 7 w 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7" y="7"/>
                  </a:moveTo>
                  <a:cubicBezTo>
                    <a:pt x="7" y="7"/>
                    <a:pt x="8" y="7"/>
                    <a:pt x="8" y="7"/>
                  </a:cubicBezTo>
                  <a:cubicBezTo>
                    <a:pt x="9" y="7"/>
                    <a:pt x="9" y="6"/>
                    <a:pt x="8" y="5"/>
                  </a:cubicBezTo>
                  <a:cubicBezTo>
                    <a:pt x="8" y="5"/>
                    <a:pt x="6" y="2"/>
                    <a:pt x="2" y="0"/>
                  </a:cubicBezTo>
                  <a:cubicBezTo>
                    <a:pt x="2" y="0"/>
                    <a:pt x="1" y="0"/>
                    <a:pt x="0" y="1"/>
                  </a:cubicBezTo>
                  <a:cubicBezTo>
                    <a:pt x="0" y="2"/>
                    <a:pt x="0" y="3"/>
                    <a:pt x="1" y="3"/>
                  </a:cubicBezTo>
                  <a:cubicBezTo>
                    <a:pt x="4" y="4"/>
                    <a:pt x="6" y="7"/>
                    <a:pt x="6" y="7"/>
                  </a:cubicBezTo>
                  <a:cubicBezTo>
                    <a:pt x="6" y="7"/>
                    <a:pt x="6" y="7"/>
                    <a:pt x="7" y="7"/>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0" name="íślïḑê"/>
            <p:cNvSpPr/>
            <p:nvPr/>
          </p:nvSpPr>
          <p:spPr bwMode="auto">
            <a:xfrm>
              <a:off x="8112126" y="2314575"/>
              <a:ext cx="144463" cy="158750"/>
            </a:xfrm>
            <a:custGeom>
              <a:avLst/>
              <a:gdLst>
                <a:gd name="T0" fmla="*/ 47 w 47"/>
                <a:gd name="T1" fmla="*/ 0 h 52"/>
                <a:gd name="T2" fmla="*/ 47 w 47"/>
                <a:gd name="T3" fmla="*/ 32 h 52"/>
                <a:gd name="T4" fmla="*/ 18 w 47"/>
                <a:gd name="T5" fmla="*/ 52 h 52"/>
                <a:gd name="T6" fmla="*/ 0 w 47"/>
                <a:gd name="T7" fmla="*/ 34 h 52"/>
                <a:gd name="T8" fmla="*/ 0 w 47"/>
                <a:gd name="T9" fmla="*/ 2 h 52"/>
                <a:gd name="T10" fmla="*/ 47 w 47"/>
                <a:gd name="T11" fmla="*/ 0 h 52"/>
              </a:gdLst>
              <a:ahLst/>
              <a:cxnLst>
                <a:cxn ang="0">
                  <a:pos x="T0" y="T1"/>
                </a:cxn>
                <a:cxn ang="0">
                  <a:pos x="T2" y="T3"/>
                </a:cxn>
                <a:cxn ang="0">
                  <a:pos x="T4" y="T5"/>
                </a:cxn>
                <a:cxn ang="0">
                  <a:pos x="T6" y="T7"/>
                </a:cxn>
                <a:cxn ang="0">
                  <a:pos x="T8" y="T9"/>
                </a:cxn>
                <a:cxn ang="0">
                  <a:pos x="T10" y="T11"/>
                </a:cxn>
              </a:cxnLst>
              <a:rect l="0" t="0" r="r" b="b"/>
              <a:pathLst>
                <a:path w="47" h="52">
                  <a:moveTo>
                    <a:pt x="47" y="0"/>
                  </a:moveTo>
                  <a:cubicBezTo>
                    <a:pt x="47" y="32"/>
                    <a:pt x="47" y="32"/>
                    <a:pt x="47" y="32"/>
                  </a:cubicBezTo>
                  <a:cubicBezTo>
                    <a:pt x="47" y="32"/>
                    <a:pt x="39" y="52"/>
                    <a:pt x="18" y="52"/>
                  </a:cubicBezTo>
                  <a:cubicBezTo>
                    <a:pt x="5" y="52"/>
                    <a:pt x="0" y="34"/>
                    <a:pt x="0" y="34"/>
                  </a:cubicBezTo>
                  <a:cubicBezTo>
                    <a:pt x="0" y="2"/>
                    <a:pt x="0" y="2"/>
                    <a:pt x="0" y="2"/>
                  </a:cubicBezTo>
                  <a:lnTo>
                    <a:pt x="47" y="0"/>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1" name="îṩľïḑê"/>
            <p:cNvSpPr/>
            <p:nvPr/>
          </p:nvSpPr>
          <p:spPr bwMode="auto">
            <a:xfrm>
              <a:off x="8112126" y="2314575"/>
              <a:ext cx="144463" cy="82550"/>
            </a:xfrm>
            <a:custGeom>
              <a:avLst/>
              <a:gdLst>
                <a:gd name="T0" fmla="*/ 47 w 47"/>
                <a:gd name="T1" fmla="*/ 0 h 27"/>
                <a:gd name="T2" fmla="*/ 47 w 47"/>
                <a:gd name="T3" fmla="*/ 14 h 27"/>
                <a:gd name="T4" fmla="*/ 0 w 47"/>
                <a:gd name="T5" fmla="*/ 23 h 27"/>
                <a:gd name="T6" fmla="*/ 0 w 47"/>
                <a:gd name="T7" fmla="*/ 2 h 27"/>
                <a:gd name="T8" fmla="*/ 47 w 47"/>
                <a:gd name="T9" fmla="*/ 0 h 27"/>
              </a:gdLst>
              <a:ahLst/>
              <a:cxnLst>
                <a:cxn ang="0">
                  <a:pos x="T0" y="T1"/>
                </a:cxn>
                <a:cxn ang="0">
                  <a:pos x="T2" y="T3"/>
                </a:cxn>
                <a:cxn ang="0">
                  <a:pos x="T4" y="T5"/>
                </a:cxn>
                <a:cxn ang="0">
                  <a:pos x="T6" y="T7"/>
                </a:cxn>
                <a:cxn ang="0">
                  <a:pos x="T8" y="T9"/>
                </a:cxn>
              </a:cxnLst>
              <a:rect l="0" t="0" r="r" b="b"/>
              <a:pathLst>
                <a:path w="47" h="27">
                  <a:moveTo>
                    <a:pt x="47" y="0"/>
                  </a:moveTo>
                  <a:cubicBezTo>
                    <a:pt x="47" y="14"/>
                    <a:pt x="47" y="14"/>
                    <a:pt x="47" y="14"/>
                  </a:cubicBezTo>
                  <a:cubicBezTo>
                    <a:pt x="39" y="24"/>
                    <a:pt x="23" y="27"/>
                    <a:pt x="0" y="23"/>
                  </a:cubicBezTo>
                  <a:cubicBezTo>
                    <a:pt x="0" y="2"/>
                    <a:pt x="0" y="2"/>
                    <a:pt x="0" y="2"/>
                  </a:cubicBezTo>
                  <a:lnTo>
                    <a:pt x="47" y="0"/>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2" name="îsḷíḋè"/>
            <p:cNvSpPr/>
            <p:nvPr/>
          </p:nvSpPr>
          <p:spPr bwMode="auto">
            <a:xfrm>
              <a:off x="8004176" y="1916113"/>
              <a:ext cx="358775" cy="493713"/>
            </a:xfrm>
            <a:custGeom>
              <a:avLst/>
              <a:gdLst>
                <a:gd name="T0" fmla="*/ 1 w 117"/>
                <a:gd name="T1" fmla="*/ 68 h 161"/>
                <a:gd name="T2" fmla="*/ 4 w 117"/>
                <a:gd name="T3" fmla="*/ 89 h 161"/>
                <a:gd name="T4" fmla="*/ 39 w 117"/>
                <a:gd name="T5" fmla="*/ 144 h 161"/>
                <a:gd name="T6" fmla="*/ 110 w 117"/>
                <a:gd name="T7" fmla="*/ 97 h 161"/>
                <a:gd name="T8" fmla="*/ 112 w 117"/>
                <a:gd name="T9" fmla="*/ 88 h 161"/>
                <a:gd name="T10" fmla="*/ 115 w 117"/>
                <a:gd name="T11" fmla="*/ 69 h 161"/>
                <a:gd name="T12" fmla="*/ 117 w 117"/>
                <a:gd name="T13" fmla="*/ 47 h 161"/>
                <a:gd name="T14" fmla="*/ 95 w 117"/>
                <a:gd name="T15" fmla="*/ 14 h 161"/>
                <a:gd name="T16" fmla="*/ 18 w 117"/>
                <a:gd name="T17" fmla="*/ 16 h 161"/>
                <a:gd name="T18" fmla="*/ 0 w 117"/>
                <a:gd name="T19" fmla="*/ 45 h 161"/>
                <a:gd name="T20" fmla="*/ 1 w 117"/>
                <a:gd name="T21" fmla="*/ 6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161">
                  <a:moveTo>
                    <a:pt x="1" y="68"/>
                  </a:moveTo>
                  <a:cubicBezTo>
                    <a:pt x="2" y="75"/>
                    <a:pt x="2" y="82"/>
                    <a:pt x="4" y="89"/>
                  </a:cubicBezTo>
                  <a:cubicBezTo>
                    <a:pt x="8" y="113"/>
                    <a:pt x="18" y="137"/>
                    <a:pt x="39" y="144"/>
                  </a:cubicBezTo>
                  <a:cubicBezTo>
                    <a:pt x="86" y="161"/>
                    <a:pt x="104" y="120"/>
                    <a:pt x="110" y="97"/>
                  </a:cubicBezTo>
                  <a:cubicBezTo>
                    <a:pt x="111" y="94"/>
                    <a:pt x="112" y="91"/>
                    <a:pt x="112" y="88"/>
                  </a:cubicBezTo>
                  <a:cubicBezTo>
                    <a:pt x="113" y="82"/>
                    <a:pt x="114" y="76"/>
                    <a:pt x="115" y="69"/>
                  </a:cubicBezTo>
                  <a:cubicBezTo>
                    <a:pt x="116" y="62"/>
                    <a:pt x="116" y="54"/>
                    <a:pt x="117" y="47"/>
                  </a:cubicBezTo>
                  <a:cubicBezTo>
                    <a:pt x="117" y="32"/>
                    <a:pt x="109" y="19"/>
                    <a:pt x="95" y="14"/>
                  </a:cubicBezTo>
                  <a:cubicBezTo>
                    <a:pt x="75" y="6"/>
                    <a:pt x="46" y="0"/>
                    <a:pt x="18" y="16"/>
                  </a:cubicBezTo>
                  <a:cubicBezTo>
                    <a:pt x="7" y="22"/>
                    <a:pt x="1" y="33"/>
                    <a:pt x="0" y="45"/>
                  </a:cubicBezTo>
                  <a:cubicBezTo>
                    <a:pt x="0" y="52"/>
                    <a:pt x="0" y="60"/>
                    <a:pt x="1" y="68"/>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3" name="iSḻîḋé"/>
            <p:cNvSpPr/>
            <p:nvPr/>
          </p:nvSpPr>
          <p:spPr bwMode="auto">
            <a:xfrm>
              <a:off x="8123238" y="2252663"/>
              <a:ext cx="111125" cy="52388"/>
            </a:xfrm>
            <a:custGeom>
              <a:avLst/>
              <a:gdLst>
                <a:gd name="T0" fmla="*/ 36 w 36"/>
                <a:gd name="T1" fmla="*/ 0 h 17"/>
                <a:gd name="T2" fmla="*/ 18 w 36"/>
                <a:gd name="T3" fmla="*/ 17 h 17"/>
                <a:gd name="T4" fmla="*/ 0 w 36"/>
                <a:gd name="T5" fmla="*/ 0 h 17"/>
                <a:gd name="T6" fmla="*/ 36 w 36"/>
                <a:gd name="T7" fmla="*/ 0 h 17"/>
              </a:gdLst>
              <a:ahLst/>
              <a:cxnLst>
                <a:cxn ang="0">
                  <a:pos x="T0" y="T1"/>
                </a:cxn>
                <a:cxn ang="0">
                  <a:pos x="T2" y="T3"/>
                </a:cxn>
                <a:cxn ang="0">
                  <a:pos x="T4" y="T5"/>
                </a:cxn>
                <a:cxn ang="0">
                  <a:pos x="T6" y="T7"/>
                </a:cxn>
              </a:cxnLst>
              <a:rect l="0" t="0" r="r" b="b"/>
              <a:pathLst>
                <a:path w="36" h="17">
                  <a:moveTo>
                    <a:pt x="36" y="0"/>
                  </a:moveTo>
                  <a:cubicBezTo>
                    <a:pt x="34" y="6"/>
                    <a:pt x="31" y="17"/>
                    <a:pt x="18" y="17"/>
                  </a:cubicBezTo>
                  <a:cubicBezTo>
                    <a:pt x="5" y="17"/>
                    <a:pt x="1" y="7"/>
                    <a:pt x="0" y="0"/>
                  </a:cubicBezTo>
                  <a:lnTo>
                    <a:pt x="3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4" name="iSḷíḍè"/>
            <p:cNvSpPr/>
            <p:nvPr/>
          </p:nvSpPr>
          <p:spPr bwMode="auto">
            <a:xfrm>
              <a:off x="8007351" y="2124075"/>
              <a:ext cx="349250" cy="285750"/>
            </a:xfrm>
            <a:custGeom>
              <a:avLst/>
              <a:gdLst>
                <a:gd name="T0" fmla="*/ 0 w 114"/>
                <a:gd name="T1" fmla="*/ 0 h 93"/>
                <a:gd name="T2" fmla="*/ 3 w 114"/>
                <a:gd name="T3" fmla="*/ 21 h 93"/>
                <a:gd name="T4" fmla="*/ 38 w 114"/>
                <a:gd name="T5" fmla="*/ 76 h 93"/>
                <a:gd name="T6" fmla="*/ 109 w 114"/>
                <a:gd name="T7" fmla="*/ 29 h 93"/>
                <a:gd name="T8" fmla="*/ 111 w 114"/>
                <a:gd name="T9" fmla="*/ 20 h 93"/>
                <a:gd name="T10" fmla="*/ 114 w 114"/>
                <a:gd name="T11" fmla="*/ 1 h 93"/>
                <a:gd name="T12" fmla="*/ 107 w 114"/>
                <a:gd name="T13" fmla="*/ 1 h 93"/>
                <a:gd name="T14" fmla="*/ 95 w 114"/>
                <a:gd name="T15" fmla="*/ 37 h 93"/>
                <a:gd name="T16" fmla="*/ 62 w 114"/>
                <a:gd name="T17" fmla="*/ 32 h 93"/>
                <a:gd name="T18" fmla="*/ 62 w 114"/>
                <a:gd name="T19" fmla="*/ 32 h 93"/>
                <a:gd name="T20" fmla="*/ 57 w 114"/>
                <a:gd name="T21" fmla="*/ 33 h 93"/>
                <a:gd name="T22" fmla="*/ 52 w 114"/>
                <a:gd name="T23" fmla="*/ 32 h 93"/>
                <a:gd name="T24" fmla="*/ 19 w 114"/>
                <a:gd name="T25" fmla="*/ 36 h 93"/>
                <a:gd name="T26" fmla="*/ 6 w 114"/>
                <a:gd name="T27" fmla="*/ 1 h 93"/>
                <a:gd name="T28" fmla="*/ 0 w 114"/>
                <a:gd name="T29" fmla="*/ 0 h 93"/>
                <a:gd name="T30" fmla="*/ 57 w 114"/>
                <a:gd name="T31" fmla="*/ 38 h 93"/>
                <a:gd name="T32" fmla="*/ 83 w 114"/>
                <a:gd name="T33" fmla="*/ 51 h 93"/>
                <a:gd name="T34" fmla="*/ 74 w 114"/>
                <a:gd name="T35" fmla="*/ 57 h 93"/>
                <a:gd name="T36" fmla="*/ 56 w 114"/>
                <a:gd name="T37" fmla="*/ 62 h 93"/>
                <a:gd name="T38" fmla="*/ 38 w 114"/>
                <a:gd name="T39" fmla="*/ 57 h 93"/>
                <a:gd name="T40" fmla="*/ 32 w 114"/>
                <a:gd name="T41" fmla="*/ 52 h 93"/>
                <a:gd name="T42" fmla="*/ 32 w 114"/>
                <a:gd name="T43" fmla="*/ 52 h 93"/>
                <a:gd name="T44" fmla="*/ 32 w 114"/>
                <a:gd name="T45" fmla="*/ 52 h 93"/>
                <a:gd name="T46" fmla="*/ 57 w 114"/>
                <a:gd name="T47" fmla="*/ 3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4" h="93">
                  <a:moveTo>
                    <a:pt x="0" y="0"/>
                  </a:moveTo>
                  <a:cubicBezTo>
                    <a:pt x="1" y="7"/>
                    <a:pt x="1" y="14"/>
                    <a:pt x="3" y="21"/>
                  </a:cubicBezTo>
                  <a:cubicBezTo>
                    <a:pt x="7" y="45"/>
                    <a:pt x="17" y="69"/>
                    <a:pt x="38" y="76"/>
                  </a:cubicBezTo>
                  <a:cubicBezTo>
                    <a:pt x="85" y="93"/>
                    <a:pt x="103" y="52"/>
                    <a:pt x="109" y="29"/>
                  </a:cubicBezTo>
                  <a:cubicBezTo>
                    <a:pt x="110" y="26"/>
                    <a:pt x="111" y="23"/>
                    <a:pt x="111" y="20"/>
                  </a:cubicBezTo>
                  <a:cubicBezTo>
                    <a:pt x="112" y="14"/>
                    <a:pt x="113" y="8"/>
                    <a:pt x="114" y="1"/>
                  </a:cubicBezTo>
                  <a:cubicBezTo>
                    <a:pt x="107" y="1"/>
                    <a:pt x="107" y="1"/>
                    <a:pt x="107" y="1"/>
                  </a:cubicBezTo>
                  <a:cubicBezTo>
                    <a:pt x="106" y="6"/>
                    <a:pt x="98" y="33"/>
                    <a:pt x="95" y="37"/>
                  </a:cubicBezTo>
                  <a:cubicBezTo>
                    <a:pt x="90" y="24"/>
                    <a:pt x="62" y="32"/>
                    <a:pt x="62" y="32"/>
                  </a:cubicBezTo>
                  <a:cubicBezTo>
                    <a:pt x="62" y="32"/>
                    <a:pt x="62" y="32"/>
                    <a:pt x="62" y="32"/>
                  </a:cubicBezTo>
                  <a:cubicBezTo>
                    <a:pt x="61" y="33"/>
                    <a:pt x="59" y="33"/>
                    <a:pt x="57" y="33"/>
                  </a:cubicBezTo>
                  <a:cubicBezTo>
                    <a:pt x="55" y="33"/>
                    <a:pt x="54" y="33"/>
                    <a:pt x="52" y="32"/>
                  </a:cubicBezTo>
                  <a:cubicBezTo>
                    <a:pt x="52" y="32"/>
                    <a:pt x="25" y="23"/>
                    <a:pt x="19" y="36"/>
                  </a:cubicBezTo>
                  <a:cubicBezTo>
                    <a:pt x="16" y="32"/>
                    <a:pt x="8" y="4"/>
                    <a:pt x="6" y="1"/>
                  </a:cubicBezTo>
                  <a:lnTo>
                    <a:pt x="0" y="0"/>
                  </a:lnTo>
                  <a:close/>
                  <a:moveTo>
                    <a:pt x="57" y="38"/>
                  </a:moveTo>
                  <a:cubicBezTo>
                    <a:pt x="88" y="34"/>
                    <a:pt x="83" y="51"/>
                    <a:pt x="83" y="51"/>
                  </a:cubicBezTo>
                  <a:cubicBezTo>
                    <a:pt x="80" y="54"/>
                    <a:pt x="77" y="56"/>
                    <a:pt x="74" y="57"/>
                  </a:cubicBezTo>
                  <a:cubicBezTo>
                    <a:pt x="68" y="61"/>
                    <a:pt x="61" y="63"/>
                    <a:pt x="56" y="62"/>
                  </a:cubicBezTo>
                  <a:cubicBezTo>
                    <a:pt x="51" y="62"/>
                    <a:pt x="50" y="63"/>
                    <a:pt x="38" y="57"/>
                  </a:cubicBezTo>
                  <a:cubicBezTo>
                    <a:pt x="36" y="56"/>
                    <a:pt x="34" y="54"/>
                    <a:pt x="32" y="52"/>
                  </a:cubicBezTo>
                  <a:cubicBezTo>
                    <a:pt x="32" y="52"/>
                    <a:pt x="32" y="52"/>
                    <a:pt x="32" y="52"/>
                  </a:cubicBezTo>
                  <a:cubicBezTo>
                    <a:pt x="32" y="52"/>
                    <a:pt x="32" y="52"/>
                    <a:pt x="32" y="52"/>
                  </a:cubicBezTo>
                  <a:cubicBezTo>
                    <a:pt x="31" y="49"/>
                    <a:pt x="26" y="33"/>
                    <a:pt x="57" y="38"/>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5" name="işľiḑé"/>
            <p:cNvSpPr/>
            <p:nvPr/>
          </p:nvSpPr>
          <p:spPr bwMode="auto">
            <a:xfrm>
              <a:off x="8086726" y="2120900"/>
              <a:ext cx="25400" cy="39688"/>
            </a:xfrm>
            <a:prstGeom prst="ellipse">
              <a:avLst/>
            </a:pr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6" name="ï$1ïḑè"/>
            <p:cNvSpPr/>
            <p:nvPr/>
          </p:nvSpPr>
          <p:spPr bwMode="auto">
            <a:xfrm>
              <a:off x="8231188" y="2120900"/>
              <a:ext cx="25400" cy="36513"/>
            </a:xfrm>
            <a:prstGeom prst="ellipse">
              <a:avLst/>
            </a:pr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7" name="îšḻïḍé"/>
            <p:cNvSpPr/>
            <p:nvPr/>
          </p:nvSpPr>
          <p:spPr bwMode="auto">
            <a:xfrm>
              <a:off x="8050213" y="2062163"/>
              <a:ext cx="79375" cy="52388"/>
            </a:xfrm>
            <a:custGeom>
              <a:avLst/>
              <a:gdLst>
                <a:gd name="T0" fmla="*/ 0 w 26"/>
                <a:gd name="T1" fmla="*/ 10 h 17"/>
                <a:gd name="T2" fmla="*/ 26 w 26"/>
                <a:gd name="T3" fmla="*/ 2 h 17"/>
                <a:gd name="T4" fmla="*/ 26 w 26"/>
                <a:gd name="T5" fmla="*/ 8 h 17"/>
                <a:gd name="T6" fmla="*/ 2 w 26"/>
                <a:gd name="T7" fmla="*/ 17 h 17"/>
                <a:gd name="T8" fmla="*/ 0 w 26"/>
                <a:gd name="T9" fmla="*/ 10 h 17"/>
              </a:gdLst>
              <a:ahLst/>
              <a:cxnLst>
                <a:cxn ang="0">
                  <a:pos x="T0" y="T1"/>
                </a:cxn>
                <a:cxn ang="0">
                  <a:pos x="T2" y="T3"/>
                </a:cxn>
                <a:cxn ang="0">
                  <a:pos x="T4" y="T5"/>
                </a:cxn>
                <a:cxn ang="0">
                  <a:pos x="T6" y="T7"/>
                </a:cxn>
                <a:cxn ang="0">
                  <a:pos x="T8" y="T9"/>
                </a:cxn>
              </a:cxnLst>
              <a:rect l="0" t="0" r="r" b="b"/>
              <a:pathLst>
                <a:path w="26" h="17">
                  <a:moveTo>
                    <a:pt x="0" y="10"/>
                  </a:moveTo>
                  <a:cubicBezTo>
                    <a:pt x="0" y="10"/>
                    <a:pt x="13" y="0"/>
                    <a:pt x="26" y="2"/>
                  </a:cubicBezTo>
                  <a:cubicBezTo>
                    <a:pt x="26" y="8"/>
                    <a:pt x="26" y="8"/>
                    <a:pt x="26" y="8"/>
                  </a:cubicBezTo>
                  <a:cubicBezTo>
                    <a:pt x="26" y="8"/>
                    <a:pt x="9" y="12"/>
                    <a:pt x="2" y="17"/>
                  </a:cubicBezTo>
                  <a:cubicBezTo>
                    <a:pt x="1" y="15"/>
                    <a:pt x="0" y="13"/>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8" name="îsḻíḍê"/>
            <p:cNvSpPr/>
            <p:nvPr/>
          </p:nvSpPr>
          <p:spPr bwMode="auto">
            <a:xfrm>
              <a:off x="8215313" y="2062163"/>
              <a:ext cx="84138" cy="52388"/>
            </a:xfrm>
            <a:custGeom>
              <a:avLst/>
              <a:gdLst>
                <a:gd name="T0" fmla="*/ 27 w 27"/>
                <a:gd name="T1" fmla="*/ 10 h 17"/>
                <a:gd name="T2" fmla="*/ 1 w 27"/>
                <a:gd name="T3" fmla="*/ 2 h 17"/>
                <a:gd name="T4" fmla="*/ 0 w 27"/>
                <a:gd name="T5" fmla="*/ 8 h 17"/>
                <a:gd name="T6" fmla="*/ 25 w 27"/>
                <a:gd name="T7" fmla="*/ 17 h 17"/>
                <a:gd name="T8" fmla="*/ 27 w 27"/>
                <a:gd name="T9" fmla="*/ 10 h 17"/>
              </a:gdLst>
              <a:ahLst/>
              <a:cxnLst>
                <a:cxn ang="0">
                  <a:pos x="T0" y="T1"/>
                </a:cxn>
                <a:cxn ang="0">
                  <a:pos x="T2" y="T3"/>
                </a:cxn>
                <a:cxn ang="0">
                  <a:pos x="T4" y="T5"/>
                </a:cxn>
                <a:cxn ang="0">
                  <a:pos x="T6" y="T7"/>
                </a:cxn>
                <a:cxn ang="0">
                  <a:pos x="T8" y="T9"/>
                </a:cxn>
              </a:cxnLst>
              <a:rect l="0" t="0" r="r" b="b"/>
              <a:pathLst>
                <a:path w="27" h="17">
                  <a:moveTo>
                    <a:pt x="27" y="10"/>
                  </a:moveTo>
                  <a:cubicBezTo>
                    <a:pt x="27" y="10"/>
                    <a:pt x="14" y="0"/>
                    <a:pt x="1" y="2"/>
                  </a:cubicBezTo>
                  <a:cubicBezTo>
                    <a:pt x="0" y="8"/>
                    <a:pt x="0" y="8"/>
                    <a:pt x="0" y="8"/>
                  </a:cubicBezTo>
                  <a:cubicBezTo>
                    <a:pt x="0" y="8"/>
                    <a:pt x="17" y="12"/>
                    <a:pt x="25" y="17"/>
                  </a:cubicBezTo>
                  <a:cubicBezTo>
                    <a:pt x="26" y="15"/>
                    <a:pt x="27" y="13"/>
                    <a:pt x="27"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9" name="íṣ1îḓé"/>
            <p:cNvSpPr/>
            <p:nvPr/>
          </p:nvSpPr>
          <p:spPr bwMode="auto">
            <a:xfrm>
              <a:off x="8164513" y="2120900"/>
              <a:ext cx="39688" cy="95250"/>
            </a:xfrm>
            <a:custGeom>
              <a:avLst/>
              <a:gdLst>
                <a:gd name="T0" fmla="*/ 6 w 13"/>
                <a:gd name="T1" fmla="*/ 31 h 31"/>
                <a:gd name="T2" fmla="*/ 12 w 13"/>
                <a:gd name="T3" fmla="*/ 29 h 31"/>
                <a:gd name="T4" fmla="*/ 13 w 13"/>
                <a:gd name="T5" fmla="*/ 27 h 31"/>
                <a:gd name="T6" fmla="*/ 11 w 13"/>
                <a:gd name="T7" fmla="*/ 27 h 31"/>
                <a:gd name="T8" fmla="*/ 5 w 13"/>
                <a:gd name="T9" fmla="*/ 27 h 31"/>
                <a:gd name="T10" fmla="*/ 4 w 13"/>
                <a:gd name="T11" fmla="*/ 26 h 31"/>
                <a:gd name="T12" fmla="*/ 5 w 13"/>
                <a:gd name="T13" fmla="*/ 2 h 31"/>
                <a:gd name="T14" fmla="*/ 3 w 13"/>
                <a:gd name="T15" fmla="*/ 0 h 31"/>
                <a:gd name="T16" fmla="*/ 2 w 13"/>
                <a:gd name="T17" fmla="*/ 2 h 31"/>
                <a:gd name="T18" fmla="*/ 1 w 13"/>
                <a:gd name="T19" fmla="*/ 26 h 31"/>
                <a:gd name="T20" fmla="*/ 3 w 13"/>
                <a:gd name="T21" fmla="*/ 30 h 31"/>
                <a:gd name="T22" fmla="*/ 6 w 13"/>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6" y="31"/>
                  </a:moveTo>
                  <a:cubicBezTo>
                    <a:pt x="9" y="31"/>
                    <a:pt x="12" y="30"/>
                    <a:pt x="12" y="29"/>
                  </a:cubicBezTo>
                  <a:cubicBezTo>
                    <a:pt x="13" y="29"/>
                    <a:pt x="13" y="28"/>
                    <a:pt x="13" y="27"/>
                  </a:cubicBezTo>
                  <a:cubicBezTo>
                    <a:pt x="12" y="27"/>
                    <a:pt x="12" y="26"/>
                    <a:pt x="11" y="27"/>
                  </a:cubicBezTo>
                  <a:cubicBezTo>
                    <a:pt x="9" y="27"/>
                    <a:pt x="6" y="28"/>
                    <a:pt x="5" y="27"/>
                  </a:cubicBezTo>
                  <a:cubicBezTo>
                    <a:pt x="4" y="27"/>
                    <a:pt x="4" y="27"/>
                    <a:pt x="4" y="26"/>
                  </a:cubicBezTo>
                  <a:cubicBezTo>
                    <a:pt x="3" y="20"/>
                    <a:pt x="5" y="2"/>
                    <a:pt x="5" y="2"/>
                  </a:cubicBezTo>
                  <a:cubicBezTo>
                    <a:pt x="5" y="1"/>
                    <a:pt x="4" y="1"/>
                    <a:pt x="3" y="0"/>
                  </a:cubicBezTo>
                  <a:cubicBezTo>
                    <a:pt x="3" y="0"/>
                    <a:pt x="2" y="1"/>
                    <a:pt x="2" y="2"/>
                  </a:cubicBezTo>
                  <a:cubicBezTo>
                    <a:pt x="2" y="3"/>
                    <a:pt x="0" y="20"/>
                    <a:pt x="1" y="26"/>
                  </a:cubicBezTo>
                  <a:cubicBezTo>
                    <a:pt x="1" y="28"/>
                    <a:pt x="2" y="29"/>
                    <a:pt x="3" y="30"/>
                  </a:cubicBezTo>
                  <a:cubicBezTo>
                    <a:pt x="4" y="30"/>
                    <a:pt x="5" y="31"/>
                    <a:pt x="6" y="31"/>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0" name="iṡ1iḓé"/>
            <p:cNvSpPr/>
            <p:nvPr/>
          </p:nvSpPr>
          <p:spPr bwMode="auto">
            <a:xfrm>
              <a:off x="8004176" y="1916113"/>
              <a:ext cx="358775" cy="211138"/>
            </a:xfrm>
            <a:custGeom>
              <a:avLst/>
              <a:gdLst>
                <a:gd name="T0" fmla="*/ 115 w 117"/>
                <a:gd name="T1" fmla="*/ 69 h 69"/>
                <a:gd name="T2" fmla="*/ 108 w 117"/>
                <a:gd name="T3" fmla="*/ 69 h 69"/>
                <a:gd name="T4" fmla="*/ 104 w 117"/>
                <a:gd name="T5" fmla="*/ 48 h 69"/>
                <a:gd name="T6" fmla="*/ 101 w 117"/>
                <a:gd name="T7" fmla="*/ 24 h 69"/>
                <a:gd name="T8" fmla="*/ 59 w 117"/>
                <a:gd name="T9" fmla="*/ 19 h 69"/>
                <a:gd name="T10" fmla="*/ 16 w 117"/>
                <a:gd name="T11" fmla="*/ 20 h 69"/>
                <a:gd name="T12" fmla="*/ 15 w 117"/>
                <a:gd name="T13" fmla="*/ 38 h 69"/>
                <a:gd name="T14" fmla="*/ 7 w 117"/>
                <a:gd name="T15" fmla="*/ 61 h 69"/>
                <a:gd name="T16" fmla="*/ 7 w 117"/>
                <a:gd name="T17" fmla="*/ 69 h 69"/>
                <a:gd name="T18" fmla="*/ 1 w 117"/>
                <a:gd name="T19" fmla="*/ 69 h 69"/>
                <a:gd name="T20" fmla="*/ 0 w 117"/>
                <a:gd name="T21" fmla="*/ 45 h 69"/>
                <a:gd name="T22" fmla="*/ 18 w 117"/>
                <a:gd name="T23" fmla="*/ 16 h 69"/>
                <a:gd name="T24" fmla="*/ 95 w 117"/>
                <a:gd name="T25" fmla="*/ 14 h 69"/>
                <a:gd name="T26" fmla="*/ 117 w 117"/>
                <a:gd name="T27" fmla="*/ 47 h 69"/>
                <a:gd name="T28" fmla="*/ 115 w 117"/>
                <a:gd name="T29"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69">
                  <a:moveTo>
                    <a:pt x="115" y="69"/>
                  </a:moveTo>
                  <a:cubicBezTo>
                    <a:pt x="108" y="69"/>
                    <a:pt x="108" y="69"/>
                    <a:pt x="108" y="69"/>
                  </a:cubicBezTo>
                  <a:cubicBezTo>
                    <a:pt x="109" y="62"/>
                    <a:pt x="110" y="50"/>
                    <a:pt x="104" y="48"/>
                  </a:cubicBezTo>
                  <a:cubicBezTo>
                    <a:pt x="86" y="43"/>
                    <a:pt x="109" y="30"/>
                    <a:pt x="101" y="24"/>
                  </a:cubicBezTo>
                  <a:cubicBezTo>
                    <a:pt x="93" y="17"/>
                    <a:pt x="73" y="20"/>
                    <a:pt x="59" y="19"/>
                  </a:cubicBezTo>
                  <a:cubicBezTo>
                    <a:pt x="44" y="19"/>
                    <a:pt x="21" y="19"/>
                    <a:pt x="16" y="20"/>
                  </a:cubicBezTo>
                  <a:cubicBezTo>
                    <a:pt x="10" y="22"/>
                    <a:pt x="13" y="31"/>
                    <a:pt x="15" y="38"/>
                  </a:cubicBezTo>
                  <a:cubicBezTo>
                    <a:pt x="17" y="45"/>
                    <a:pt x="8" y="53"/>
                    <a:pt x="7" y="61"/>
                  </a:cubicBezTo>
                  <a:cubicBezTo>
                    <a:pt x="7" y="63"/>
                    <a:pt x="7" y="66"/>
                    <a:pt x="7" y="69"/>
                  </a:cubicBezTo>
                  <a:cubicBezTo>
                    <a:pt x="1" y="69"/>
                    <a:pt x="1" y="69"/>
                    <a:pt x="1" y="69"/>
                  </a:cubicBezTo>
                  <a:cubicBezTo>
                    <a:pt x="0" y="60"/>
                    <a:pt x="0" y="52"/>
                    <a:pt x="0" y="45"/>
                  </a:cubicBezTo>
                  <a:cubicBezTo>
                    <a:pt x="1" y="33"/>
                    <a:pt x="7" y="22"/>
                    <a:pt x="18" y="16"/>
                  </a:cubicBezTo>
                  <a:cubicBezTo>
                    <a:pt x="46" y="0"/>
                    <a:pt x="75" y="6"/>
                    <a:pt x="95" y="14"/>
                  </a:cubicBezTo>
                  <a:cubicBezTo>
                    <a:pt x="109" y="19"/>
                    <a:pt x="117" y="32"/>
                    <a:pt x="117" y="47"/>
                  </a:cubicBezTo>
                  <a:cubicBezTo>
                    <a:pt x="116" y="54"/>
                    <a:pt x="116" y="62"/>
                    <a:pt x="115" y="69"/>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1" name="íṩļiḑê"/>
            <p:cNvSpPr/>
            <p:nvPr/>
          </p:nvSpPr>
          <p:spPr bwMode="auto">
            <a:xfrm>
              <a:off x="7005638" y="2887663"/>
              <a:ext cx="2159000" cy="368300"/>
            </a:xfrm>
            <a:custGeom>
              <a:avLst/>
              <a:gdLst>
                <a:gd name="T0" fmla="*/ 703 w 703"/>
                <a:gd name="T1" fmla="*/ 81 h 120"/>
                <a:gd name="T2" fmla="*/ 687 w 703"/>
                <a:gd name="T3" fmla="*/ 73 h 120"/>
                <a:gd name="T4" fmla="*/ 540 w 703"/>
                <a:gd name="T5" fmla="*/ 22 h 120"/>
                <a:gd name="T6" fmla="*/ 288 w 703"/>
                <a:gd name="T7" fmla="*/ 11 h 120"/>
                <a:gd name="T8" fmla="*/ 120 w 703"/>
                <a:gd name="T9" fmla="*/ 55 h 120"/>
                <a:gd name="T10" fmla="*/ 0 w 703"/>
                <a:gd name="T11" fmla="*/ 83 h 120"/>
                <a:gd name="T12" fmla="*/ 0 w 703"/>
                <a:gd name="T13" fmla="*/ 116 h 120"/>
                <a:gd name="T14" fmla="*/ 131 w 703"/>
                <a:gd name="T15" fmla="*/ 86 h 120"/>
                <a:gd name="T16" fmla="*/ 534 w 703"/>
                <a:gd name="T17" fmla="*/ 54 h 120"/>
                <a:gd name="T18" fmla="*/ 703 w 703"/>
                <a:gd name="T19" fmla="*/ 120 h 120"/>
                <a:gd name="T20" fmla="*/ 703 w 703"/>
                <a:gd name="T21" fmla="*/ 8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3" h="120">
                  <a:moveTo>
                    <a:pt x="703" y="81"/>
                  </a:moveTo>
                  <a:cubicBezTo>
                    <a:pt x="697" y="78"/>
                    <a:pt x="692" y="75"/>
                    <a:pt x="687" y="73"/>
                  </a:cubicBezTo>
                  <a:cubicBezTo>
                    <a:pt x="644" y="50"/>
                    <a:pt x="594" y="33"/>
                    <a:pt x="540" y="22"/>
                  </a:cubicBezTo>
                  <a:cubicBezTo>
                    <a:pt x="450" y="3"/>
                    <a:pt x="367" y="0"/>
                    <a:pt x="288" y="11"/>
                  </a:cubicBezTo>
                  <a:cubicBezTo>
                    <a:pt x="220" y="20"/>
                    <a:pt x="167" y="39"/>
                    <a:pt x="120" y="55"/>
                  </a:cubicBezTo>
                  <a:cubicBezTo>
                    <a:pt x="74" y="71"/>
                    <a:pt x="36" y="84"/>
                    <a:pt x="0" y="83"/>
                  </a:cubicBezTo>
                  <a:cubicBezTo>
                    <a:pt x="0" y="116"/>
                    <a:pt x="0" y="116"/>
                    <a:pt x="0" y="116"/>
                  </a:cubicBezTo>
                  <a:cubicBezTo>
                    <a:pt x="42" y="117"/>
                    <a:pt x="83" y="102"/>
                    <a:pt x="131" y="86"/>
                  </a:cubicBezTo>
                  <a:cubicBezTo>
                    <a:pt x="223" y="54"/>
                    <a:pt x="338" y="14"/>
                    <a:pt x="534" y="54"/>
                  </a:cubicBezTo>
                  <a:cubicBezTo>
                    <a:pt x="607" y="69"/>
                    <a:pt x="662" y="94"/>
                    <a:pt x="703" y="120"/>
                  </a:cubicBezTo>
                  <a:lnTo>
                    <a:pt x="703" y="81"/>
                  </a:ln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2" name="ísľídè"/>
            <p:cNvSpPr/>
            <p:nvPr/>
          </p:nvSpPr>
          <p:spPr bwMode="auto">
            <a:xfrm>
              <a:off x="8602663" y="2946400"/>
              <a:ext cx="196850" cy="152400"/>
            </a:xfrm>
            <a:custGeom>
              <a:avLst/>
              <a:gdLst>
                <a:gd name="T0" fmla="*/ 0 w 64"/>
                <a:gd name="T1" fmla="*/ 42 h 50"/>
                <a:gd name="T2" fmla="*/ 4 w 64"/>
                <a:gd name="T3" fmla="*/ 17 h 50"/>
                <a:gd name="T4" fmla="*/ 16 w 64"/>
                <a:gd name="T5" fmla="*/ 9 h 50"/>
                <a:gd name="T6" fmla="*/ 19 w 64"/>
                <a:gd name="T7" fmla="*/ 27 h 50"/>
                <a:gd name="T8" fmla="*/ 21 w 64"/>
                <a:gd name="T9" fmla="*/ 13 h 50"/>
                <a:gd name="T10" fmla="*/ 31 w 64"/>
                <a:gd name="T11" fmla="*/ 8 h 50"/>
                <a:gd name="T12" fmla="*/ 33 w 64"/>
                <a:gd name="T13" fmla="*/ 18 h 50"/>
                <a:gd name="T14" fmla="*/ 33 w 64"/>
                <a:gd name="T15" fmla="*/ 32 h 50"/>
                <a:gd name="T16" fmla="*/ 35 w 64"/>
                <a:gd name="T17" fmla="*/ 12 h 50"/>
                <a:gd name="T18" fmla="*/ 45 w 64"/>
                <a:gd name="T19" fmla="*/ 5 h 50"/>
                <a:gd name="T20" fmla="*/ 50 w 64"/>
                <a:gd name="T21" fmla="*/ 28 h 50"/>
                <a:gd name="T22" fmla="*/ 54 w 64"/>
                <a:gd name="T23" fmla="*/ 10 h 50"/>
                <a:gd name="T24" fmla="*/ 63 w 64"/>
                <a:gd name="T25" fmla="*/ 12 h 50"/>
                <a:gd name="T26" fmla="*/ 63 w 64"/>
                <a:gd name="T27" fmla="*/ 31 h 50"/>
                <a:gd name="T28" fmla="*/ 53 w 64"/>
                <a:gd name="T29" fmla="*/ 48 h 50"/>
                <a:gd name="T30" fmla="*/ 41 w 64"/>
                <a:gd name="T31" fmla="*/ 46 h 50"/>
                <a:gd name="T32" fmla="*/ 27 w 64"/>
                <a:gd name="T33" fmla="*/ 48 h 50"/>
                <a:gd name="T34" fmla="*/ 17 w 64"/>
                <a:gd name="T35" fmla="*/ 49 h 50"/>
                <a:gd name="T36" fmla="*/ 0 w 64"/>
                <a:gd name="T37"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50">
                  <a:moveTo>
                    <a:pt x="0" y="42"/>
                  </a:moveTo>
                  <a:cubicBezTo>
                    <a:pt x="0" y="42"/>
                    <a:pt x="0" y="32"/>
                    <a:pt x="4" y="17"/>
                  </a:cubicBezTo>
                  <a:cubicBezTo>
                    <a:pt x="5" y="9"/>
                    <a:pt x="12" y="2"/>
                    <a:pt x="16" y="9"/>
                  </a:cubicBezTo>
                  <a:cubicBezTo>
                    <a:pt x="19" y="15"/>
                    <a:pt x="18" y="21"/>
                    <a:pt x="19" y="27"/>
                  </a:cubicBezTo>
                  <a:cubicBezTo>
                    <a:pt x="19" y="27"/>
                    <a:pt x="20" y="23"/>
                    <a:pt x="21" y="13"/>
                  </a:cubicBezTo>
                  <a:cubicBezTo>
                    <a:pt x="22" y="4"/>
                    <a:pt x="28" y="2"/>
                    <a:pt x="31" y="8"/>
                  </a:cubicBezTo>
                  <a:cubicBezTo>
                    <a:pt x="34" y="13"/>
                    <a:pt x="32" y="13"/>
                    <a:pt x="33" y="18"/>
                  </a:cubicBezTo>
                  <a:cubicBezTo>
                    <a:pt x="33" y="24"/>
                    <a:pt x="33" y="32"/>
                    <a:pt x="33" y="32"/>
                  </a:cubicBezTo>
                  <a:cubicBezTo>
                    <a:pt x="33" y="32"/>
                    <a:pt x="32" y="23"/>
                    <a:pt x="35" y="12"/>
                  </a:cubicBezTo>
                  <a:cubicBezTo>
                    <a:pt x="37" y="6"/>
                    <a:pt x="38" y="0"/>
                    <a:pt x="45" y="5"/>
                  </a:cubicBezTo>
                  <a:cubicBezTo>
                    <a:pt x="48" y="8"/>
                    <a:pt x="49" y="18"/>
                    <a:pt x="50" y="28"/>
                  </a:cubicBezTo>
                  <a:cubicBezTo>
                    <a:pt x="50" y="28"/>
                    <a:pt x="48" y="16"/>
                    <a:pt x="54" y="10"/>
                  </a:cubicBezTo>
                  <a:cubicBezTo>
                    <a:pt x="58" y="5"/>
                    <a:pt x="62" y="5"/>
                    <a:pt x="63" y="12"/>
                  </a:cubicBezTo>
                  <a:cubicBezTo>
                    <a:pt x="64" y="22"/>
                    <a:pt x="63" y="25"/>
                    <a:pt x="63" y="31"/>
                  </a:cubicBezTo>
                  <a:cubicBezTo>
                    <a:pt x="64" y="37"/>
                    <a:pt x="59" y="48"/>
                    <a:pt x="53" y="48"/>
                  </a:cubicBezTo>
                  <a:cubicBezTo>
                    <a:pt x="47" y="48"/>
                    <a:pt x="44" y="45"/>
                    <a:pt x="41" y="46"/>
                  </a:cubicBezTo>
                  <a:cubicBezTo>
                    <a:pt x="37" y="47"/>
                    <a:pt x="31" y="50"/>
                    <a:pt x="27" y="48"/>
                  </a:cubicBezTo>
                  <a:cubicBezTo>
                    <a:pt x="24" y="47"/>
                    <a:pt x="21" y="47"/>
                    <a:pt x="17" y="49"/>
                  </a:cubicBezTo>
                  <a:cubicBezTo>
                    <a:pt x="12" y="50"/>
                    <a:pt x="2" y="48"/>
                    <a:pt x="0" y="42"/>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3" name="îṡļiḓe"/>
            <p:cNvSpPr/>
            <p:nvPr/>
          </p:nvSpPr>
          <p:spPr bwMode="auto">
            <a:xfrm>
              <a:off x="7610476" y="2946400"/>
              <a:ext cx="196850" cy="152400"/>
            </a:xfrm>
            <a:custGeom>
              <a:avLst/>
              <a:gdLst>
                <a:gd name="T0" fmla="*/ 64 w 64"/>
                <a:gd name="T1" fmla="*/ 42 h 50"/>
                <a:gd name="T2" fmla="*/ 60 w 64"/>
                <a:gd name="T3" fmla="*/ 17 h 50"/>
                <a:gd name="T4" fmla="*/ 48 w 64"/>
                <a:gd name="T5" fmla="*/ 9 h 50"/>
                <a:gd name="T6" fmla="*/ 45 w 64"/>
                <a:gd name="T7" fmla="*/ 27 h 50"/>
                <a:gd name="T8" fmla="*/ 43 w 64"/>
                <a:gd name="T9" fmla="*/ 13 h 50"/>
                <a:gd name="T10" fmla="*/ 33 w 64"/>
                <a:gd name="T11" fmla="*/ 8 h 50"/>
                <a:gd name="T12" fmla="*/ 31 w 64"/>
                <a:gd name="T13" fmla="*/ 18 h 50"/>
                <a:gd name="T14" fmla="*/ 31 w 64"/>
                <a:gd name="T15" fmla="*/ 32 h 50"/>
                <a:gd name="T16" fmla="*/ 29 w 64"/>
                <a:gd name="T17" fmla="*/ 12 h 50"/>
                <a:gd name="T18" fmla="*/ 19 w 64"/>
                <a:gd name="T19" fmla="*/ 5 h 50"/>
                <a:gd name="T20" fmla="*/ 14 w 64"/>
                <a:gd name="T21" fmla="*/ 28 h 50"/>
                <a:gd name="T22" fmla="*/ 10 w 64"/>
                <a:gd name="T23" fmla="*/ 10 h 50"/>
                <a:gd name="T24" fmla="*/ 1 w 64"/>
                <a:gd name="T25" fmla="*/ 12 h 50"/>
                <a:gd name="T26" fmla="*/ 0 w 64"/>
                <a:gd name="T27" fmla="*/ 31 h 50"/>
                <a:gd name="T28" fmla="*/ 11 w 64"/>
                <a:gd name="T29" fmla="*/ 48 h 50"/>
                <a:gd name="T30" fmla="*/ 23 w 64"/>
                <a:gd name="T31" fmla="*/ 46 h 50"/>
                <a:gd name="T32" fmla="*/ 36 w 64"/>
                <a:gd name="T33" fmla="*/ 48 h 50"/>
                <a:gd name="T34" fmla="*/ 47 w 64"/>
                <a:gd name="T35" fmla="*/ 49 h 50"/>
                <a:gd name="T36" fmla="*/ 64 w 64"/>
                <a:gd name="T37"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50">
                  <a:moveTo>
                    <a:pt x="64" y="42"/>
                  </a:moveTo>
                  <a:cubicBezTo>
                    <a:pt x="64" y="42"/>
                    <a:pt x="64" y="32"/>
                    <a:pt x="60" y="17"/>
                  </a:cubicBezTo>
                  <a:cubicBezTo>
                    <a:pt x="59" y="9"/>
                    <a:pt x="52" y="2"/>
                    <a:pt x="48" y="9"/>
                  </a:cubicBezTo>
                  <a:cubicBezTo>
                    <a:pt x="45" y="15"/>
                    <a:pt x="46" y="21"/>
                    <a:pt x="45" y="27"/>
                  </a:cubicBezTo>
                  <a:cubicBezTo>
                    <a:pt x="45" y="27"/>
                    <a:pt x="44" y="23"/>
                    <a:pt x="43" y="13"/>
                  </a:cubicBezTo>
                  <a:cubicBezTo>
                    <a:pt x="42" y="4"/>
                    <a:pt x="36" y="2"/>
                    <a:pt x="33" y="8"/>
                  </a:cubicBezTo>
                  <a:cubicBezTo>
                    <a:pt x="30" y="13"/>
                    <a:pt x="32" y="13"/>
                    <a:pt x="31" y="18"/>
                  </a:cubicBezTo>
                  <a:cubicBezTo>
                    <a:pt x="31" y="24"/>
                    <a:pt x="31" y="32"/>
                    <a:pt x="31" y="32"/>
                  </a:cubicBezTo>
                  <a:cubicBezTo>
                    <a:pt x="31" y="32"/>
                    <a:pt x="32" y="23"/>
                    <a:pt x="29" y="12"/>
                  </a:cubicBezTo>
                  <a:cubicBezTo>
                    <a:pt x="27" y="6"/>
                    <a:pt x="26" y="0"/>
                    <a:pt x="19" y="5"/>
                  </a:cubicBezTo>
                  <a:cubicBezTo>
                    <a:pt x="16" y="8"/>
                    <a:pt x="15" y="18"/>
                    <a:pt x="14" y="28"/>
                  </a:cubicBezTo>
                  <a:cubicBezTo>
                    <a:pt x="14" y="28"/>
                    <a:pt x="15" y="16"/>
                    <a:pt x="10" y="10"/>
                  </a:cubicBezTo>
                  <a:cubicBezTo>
                    <a:pt x="6" y="5"/>
                    <a:pt x="1" y="5"/>
                    <a:pt x="1" y="12"/>
                  </a:cubicBezTo>
                  <a:cubicBezTo>
                    <a:pt x="0" y="22"/>
                    <a:pt x="1" y="25"/>
                    <a:pt x="0" y="31"/>
                  </a:cubicBezTo>
                  <a:cubicBezTo>
                    <a:pt x="0" y="37"/>
                    <a:pt x="4" y="48"/>
                    <a:pt x="11" y="48"/>
                  </a:cubicBezTo>
                  <a:cubicBezTo>
                    <a:pt x="17" y="48"/>
                    <a:pt x="19" y="45"/>
                    <a:pt x="23" y="46"/>
                  </a:cubicBezTo>
                  <a:cubicBezTo>
                    <a:pt x="27" y="47"/>
                    <a:pt x="33" y="50"/>
                    <a:pt x="36" y="48"/>
                  </a:cubicBezTo>
                  <a:cubicBezTo>
                    <a:pt x="40" y="47"/>
                    <a:pt x="43" y="47"/>
                    <a:pt x="47" y="49"/>
                  </a:cubicBezTo>
                  <a:cubicBezTo>
                    <a:pt x="52" y="50"/>
                    <a:pt x="62" y="48"/>
                    <a:pt x="64" y="42"/>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4" name="íŝļîḓê"/>
            <p:cNvSpPr/>
            <p:nvPr/>
          </p:nvSpPr>
          <p:spPr bwMode="auto">
            <a:xfrm>
              <a:off x="3521076" y="4135438"/>
              <a:ext cx="473075" cy="1252538"/>
            </a:xfrm>
            <a:custGeom>
              <a:avLst/>
              <a:gdLst>
                <a:gd name="T0" fmla="*/ 74 w 154"/>
                <a:gd name="T1" fmla="*/ 0 h 408"/>
                <a:gd name="T2" fmla="*/ 62 w 154"/>
                <a:gd name="T3" fmla="*/ 191 h 408"/>
                <a:gd name="T4" fmla="*/ 0 w 154"/>
                <a:gd name="T5" fmla="*/ 406 h 408"/>
                <a:gd name="T6" fmla="*/ 39 w 154"/>
                <a:gd name="T7" fmla="*/ 408 h 408"/>
                <a:gd name="T8" fmla="*/ 137 w 154"/>
                <a:gd name="T9" fmla="*/ 193 h 408"/>
                <a:gd name="T10" fmla="*/ 154 w 154"/>
                <a:gd name="T11" fmla="*/ 27 h 408"/>
                <a:gd name="T12" fmla="*/ 74 w 154"/>
                <a:gd name="T13" fmla="*/ 0 h 408"/>
              </a:gdLst>
              <a:ahLst/>
              <a:cxnLst>
                <a:cxn ang="0">
                  <a:pos x="T0" y="T1"/>
                </a:cxn>
                <a:cxn ang="0">
                  <a:pos x="T2" y="T3"/>
                </a:cxn>
                <a:cxn ang="0">
                  <a:pos x="T4" y="T5"/>
                </a:cxn>
                <a:cxn ang="0">
                  <a:pos x="T6" y="T7"/>
                </a:cxn>
                <a:cxn ang="0">
                  <a:pos x="T8" y="T9"/>
                </a:cxn>
                <a:cxn ang="0">
                  <a:pos x="T10" y="T11"/>
                </a:cxn>
                <a:cxn ang="0">
                  <a:pos x="T12" y="T13"/>
                </a:cxn>
              </a:cxnLst>
              <a:rect l="0" t="0" r="r" b="b"/>
              <a:pathLst>
                <a:path w="154" h="408">
                  <a:moveTo>
                    <a:pt x="74" y="0"/>
                  </a:moveTo>
                  <a:cubicBezTo>
                    <a:pt x="74" y="0"/>
                    <a:pt x="72" y="163"/>
                    <a:pt x="62" y="191"/>
                  </a:cubicBezTo>
                  <a:cubicBezTo>
                    <a:pt x="49" y="228"/>
                    <a:pt x="0" y="406"/>
                    <a:pt x="0" y="406"/>
                  </a:cubicBezTo>
                  <a:cubicBezTo>
                    <a:pt x="39" y="408"/>
                    <a:pt x="39" y="408"/>
                    <a:pt x="39" y="408"/>
                  </a:cubicBezTo>
                  <a:cubicBezTo>
                    <a:pt x="39" y="408"/>
                    <a:pt x="128" y="239"/>
                    <a:pt x="137" y="193"/>
                  </a:cubicBezTo>
                  <a:cubicBezTo>
                    <a:pt x="146" y="147"/>
                    <a:pt x="154" y="27"/>
                    <a:pt x="154" y="27"/>
                  </a:cubicBezTo>
                  <a:lnTo>
                    <a:pt x="74" y="0"/>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5" name="îSľíḓe"/>
            <p:cNvSpPr/>
            <p:nvPr/>
          </p:nvSpPr>
          <p:spPr bwMode="auto">
            <a:xfrm>
              <a:off x="3471863" y="5299075"/>
              <a:ext cx="417513" cy="287338"/>
            </a:xfrm>
            <a:custGeom>
              <a:avLst/>
              <a:gdLst>
                <a:gd name="T0" fmla="*/ 46 w 136"/>
                <a:gd name="T1" fmla="*/ 18 h 94"/>
                <a:gd name="T2" fmla="*/ 62 w 136"/>
                <a:gd name="T3" fmla="*/ 11 h 94"/>
                <a:gd name="T4" fmla="*/ 121 w 136"/>
                <a:gd name="T5" fmla="*/ 67 h 94"/>
                <a:gd name="T6" fmla="*/ 124 w 136"/>
                <a:gd name="T7" fmla="*/ 93 h 94"/>
                <a:gd name="T8" fmla="*/ 0 w 136"/>
                <a:gd name="T9" fmla="*/ 64 h 94"/>
                <a:gd name="T10" fmla="*/ 12 w 136"/>
                <a:gd name="T11" fmla="*/ 11 h 94"/>
                <a:gd name="T12" fmla="*/ 46 w 136"/>
                <a:gd name="T13" fmla="*/ 18 h 94"/>
              </a:gdLst>
              <a:ahLst/>
              <a:cxnLst>
                <a:cxn ang="0">
                  <a:pos x="T0" y="T1"/>
                </a:cxn>
                <a:cxn ang="0">
                  <a:pos x="T2" y="T3"/>
                </a:cxn>
                <a:cxn ang="0">
                  <a:pos x="T4" y="T5"/>
                </a:cxn>
                <a:cxn ang="0">
                  <a:pos x="T6" y="T7"/>
                </a:cxn>
                <a:cxn ang="0">
                  <a:pos x="T8" y="T9"/>
                </a:cxn>
                <a:cxn ang="0">
                  <a:pos x="T10" y="T11"/>
                </a:cxn>
                <a:cxn ang="0">
                  <a:pos x="T12" y="T13"/>
                </a:cxn>
              </a:cxnLst>
              <a:rect l="0" t="0" r="r" b="b"/>
              <a:pathLst>
                <a:path w="136" h="94">
                  <a:moveTo>
                    <a:pt x="46" y="18"/>
                  </a:moveTo>
                  <a:cubicBezTo>
                    <a:pt x="46" y="18"/>
                    <a:pt x="56" y="9"/>
                    <a:pt x="62" y="11"/>
                  </a:cubicBezTo>
                  <a:cubicBezTo>
                    <a:pt x="68" y="13"/>
                    <a:pt x="106" y="60"/>
                    <a:pt x="121" y="67"/>
                  </a:cubicBezTo>
                  <a:cubicBezTo>
                    <a:pt x="136" y="73"/>
                    <a:pt x="131" y="93"/>
                    <a:pt x="124" y="93"/>
                  </a:cubicBezTo>
                  <a:cubicBezTo>
                    <a:pt x="116" y="94"/>
                    <a:pt x="0" y="64"/>
                    <a:pt x="0" y="64"/>
                  </a:cubicBezTo>
                  <a:cubicBezTo>
                    <a:pt x="0" y="64"/>
                    <a:pt x="5" y="21"/>
                    <a:pt x="12" y="11"/>
                  </a:cubicBezTo>
                  <a:cubicBezTo>
                    <a:pt x="18" y="0"/>
                    <a:pt x="33" y="17"/>
                    <a:pt x="46" y="18"/>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6" name="íṩlíḍê"/>
            <p:cNvSpPr/>
            <p:nvPr/>
          </p:nvSpPr>
          <p:spPr bwMode="auto">
            <a:xfrm>
              <a:off x="3665538" y="5399088"/>
              <a:ext cx="98425" cy="49213"/>
            </a:xfrm>
            <a:custGeom>
              <a:avLst/>
              <a:gdLst>
                <a:gd name="T0" fmla="*/ 3 w 32"/>
                <a:gd name="T1" fmla="*/ 16 h 16"/>
                <a:gd name="T2" fmla="*/ 1 w 32"/>
                <a:gd name="T3" fmla="*/ 15 h 16"/>
                <a:gd name="T4" fmla="*/ 1 w 32"/>
                <a:gd name="T5" fmla="*/ 12 h 16"/>
                <a:gd name="T6" fmla="*/ 16 w 32"/>
                <a:gd name="T7" fmla="*/ 3 h 16"/>
                <a:gd name="T8" fmla="*/ 31 w 32"/>
                <a:gd name="T9" fmla="*/ 7 h 16"/>
                <a:gd name="T10" fmla="*/ 31 w 32"/>
                <a:gd name="T11" fmla="*/ 10 h 16"/>
                <a:gd name="T12" fmla="*/ 28 w 32"/>
                <a:gd name="T13" fmla="*/ 10 h 16"/>
                <a:gd name="T14" fmla="*/ 17 w 32"/>
                <a:gd name="T15" fmla="*/ 7 h 16"/>
                <a:gd name="T16" fmla="*/ 5 w 32"/>
                <a:gd name="T17" fmla="*/ 15 h 16"/>
                <a:gd name="T18" fmla="*/ 3 w 32"/>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6">
                  <a:moveTo>
                    <a:pt x="3" y="16"/>
                  </a:moveTo>
                  <a:cubicBezTo>
                    <a:pt x="2" y="16"/>
                    <a:pt x="2" y="16"/>
                    <a:pt x="1" y="15"/>
                  </a:cubicBezTo>
                  <a:cubicBezTo>
                    <a:pt x="0" y="15"/>
                    <a:pt x="0" y="13"/>
                    <a:pt x="1" y="12"/>
                  </a:cubicBezTo>
                  <a:cubicBezTo>
                    <a:pt x="2" y="12"/>
                    <a:pt x="8" y="5"/>
                    <a:pt x="16" y="3"/>
                  </a:cubicBezTo>
                  <a:cubicBezTo>
                    <a:pt x="25" y="0"/>
                    <a:pt x="31" y="7"/>
                    <a:pt x="31" y="7"/>
                  </a:cubicBezTo>
                  <a:cubicBezTo>
                    <a:pt x="32" y="8"/>
                    <a:pt x="32" y="9"/>
                    <a:pt x="31" y="10"/>
                  </a:cubicBezTo>
                  <a:cubicBezTo>
                    <a:pt x="30" y="11"/>
                    <a:pt x="28" y="11"/>
                    <a:pt x="28" y="10"/>
                  </a:cubicBezTo>
                  <a:cubicBezTo>
                    <a:pt x="27" y="10"/>
                    <a:pt x="24" y="5"/>
                    <a:pt x="17" y="7"/>
                  </a:cubicBezTo>
                  <a:cubicBezTo>
                    <a:pt x="11" y="9"/>
                    <a:pt x="5" y="15"/>
                    <a:pt x="5" y="15"/>
                  </a:cubicBezTo>
                  <a:cubicBezTo>
                    <a:pt x="4" y="16"/>
                    <a:pt x="4" y="16"/>
                    <a:pt x="3"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7" name="iṣļïdè"/>
            <p:cNvSpPr/>
            <p:nvPr/>
          </p:nvSpPr>
          <p:spPr bwMode="auto">
            <a:xfrm>
              <a:off x="3651251" y="5378450"/>
              <a:ext cx="96838" cy="46038"/>
            </a:xfrm>
            <a:custGeom>
              <a:avLst/>
              <a:gdLst>
                <a:gd name="T0" fmla="*/ 3 w 32"/>
                <a:gd name="T1" fmla="*/ 15 h 15"/>
                <a:gd name="T2" fmla="*/ 1 w 32"/>
                <a:gd name="T3" fmla="*/ 15 h 15"/>
                <a:gd name="T4" fmla="*/ 1 w 32"/>
                <a:gd name="T5" fmla="*/ 11 h 15"/>
                <a:gd name="T6" fmla="*/ 15 w 32"/>
                <a:gd name="T7" fmla="*/ 2 h 15"/>
                <a:gd name="T8" fmla="*/ 31 w 32"/>
                <a:gd name="T9" fmla="*/ 6 h 15"/>
                <a:gd name="T10" fmla="*/ 31 w 32"/>
                <a:gd name="T11" fmla="*/ 10 h 15"/>
                <a:gd name="T12" fmla="*/ 27 w 32"/>
                <a:gd name="T13" fmla="*/ 9 h 15"/>
                <a:gd name="T14" fmla="*/ 16 w 32"/>
                <a:gd name="T15" fmla="*/ 6 h 15"/>
                <a:gd name="T16" fmla="*/ 4 w 32"/>
                <a:gd name="T17" fmla="*/ 15 h 15"/>
                <a:gd name="T18" fmla="*/ 3 w 32"/>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5">
                  <a:moveTo>
                    <a:pt x="3" y="15"/>
                  </a:moveTo>
                  <a:cubicBezTo>
                    <a:pt x="2" y="15"/>
                    <a:pt x="2" y="15"/>
                    <a:pt x="1" y="15"/>
                  </a:cubicBezTo>
                  <a:cubicBezTo>
                    <a:pt x="0" y="14"/>
                    <a:pt x="0" y="12"/>
                    <a:pt x="1" y="11"/>
                  </a:cubicBezTo>
                  <a:cubicBezTo>
                    <a:pt x="1" y="11"/>
                    <a:pt x="8" y="4"/>
                    <a:pt x="15" y="2"/>
                  </a:cubicBezTo>
                  <a:cubicBezTo>
                    <a:pt x="25" y="0"/>
                    <a:pt x="31" y="6"/>
                    <a:pt x="31" y="6"/>
                  </a:cubicBezTo>
                  <a:cubicBezTo>
                    <a:pt x="32" y="7"/>
                    <a:pt x="32" y="9"/>
                    <a:pt x="31" y="10"/>
                  </a:cubicBezTo>
                  <a:cubicBezTo>
                    <a:pt x="30" y="10"/>
                    <a:pt x="28" y="10"/>
                    <a:pt x="27" y="9"/>
                  </a:cubicBezTo>
                  <a:cubicBezTo>
                    <a:pt x="27" y="9"/>
                    <a:pt x="23" y="5"/>
                    <a:pt x="16" y="6"/>
                  </a:cubicBezTo>
                  <a:cubicBezTo>
                    <a:pt x="10" y="8"/>
                    <a:pt x="4" y="14"/>
                    <a:pt x="4" y="15"/>
                  </a:cubicBezTo>
                  <a:cubicBezTo>
                    <a:pt x="4" y="15"/>
                    <a:pt x="3" y="15"/>
                    <a:pt x="3" y="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8" name="íşļîḋè"/>
            <p:cNvSpPr/>
            <p:nvPr/>
          </p:nvSpPr>
          <p:spPr bwMode="auto">
            <a:xfrm>
              <a:off x="3690938" y="5421313"/>
              <a:ext cx="98425" cy="49213"/>
            </a:xfrm>
            <a:custGeom>
              <a:avLst/>
              <a:gdLst>
                <a:gd name="T0" fmla="*/ 3 w 32"/>
                <a:gd name="T1" fmla="*/ 16 h 16"/>
                <a:gd name="T2" fmla="*/ 1 w 32"/>
                <a:gd name="T3" fmla="*/ 16 h 16"/>
                <a:gd name="T4" fmla="*/ 1 w 32"/>
                <a:gd name="T5" fmla="*/ 12 h 16"/>
                <a:gd name="T6" fmla="*/ 15 w 32"/>
                <a:gd name="T7" fmla="*/ 3 h 16"/>
                <a:gd name="T8" fmla="*/ 31 w 32"/>
                <a:gd name="T9" fmla="*/ 7 h 16"/>
                <a:gd name="T10" fmla="*/ 31 w 32"/>
                <a:gd name="T11" fmla="*/ 10 h 16"/>
                <a:gd name="T12" fmla="*/ 27 w 32"/>
                <a:gd name="T13" fmla="*/ 10 h 16"/>
                <a:gd name="T14" fmla="*/ 16 w 32"/>
                <a:gd name="T15" fmla="*/ 7 h 16"/>
                <a:gd name="T16" fmla="*/ 4 w 32"/>
                <a:gd name="T17" fmla="*/ 15 h 16"/>
                <a:gd name="T18" fmla="*/ 3 w 32"/>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6">
                  <a:moveTo>
                    <a:pt x="3" y="16"/>
                  </a:moveTo>
                  <a:cubicBezTo>
                    <a:pt x="2" y="16"/>
                    <a:pt x="2" y="16"/>
                    <a:pt x="1" y="16"/>
                  </a:cubicBezTo>
                  <a:cubicBezTo>
                    <a:pt x="0" y="15"/>
                    <a:pt x="0" y="13"/>
                    <a:pt x="1" y="12"/>
                  </a:cubicBezTo>
                  <a:cubicBezTo>
                    <a:pt x="1" y="12"/>
                    <a:pt x="8" y="5"/>
                    <a:pt x="15" y="3"/>
                  </a:cubicBezTo>
                  <a:cubicBezTo>
                    <a:pt x="25" y="0"/>
                    <a:pt x="31" y="7"/>
                    <a:pt x="31" y="7"/>
                  </a:cubicBezTo>
                  <a:cubicBezTo>
                    <a:pt x="32" y="8"/>
                    <a:pt x="32" y="10"/>
                    <a:pt x="31" y="10"/>
                  </a:cubicBezTo>
                  <a:cubicBezTo>
                    <a:pt x="30" y="11"/>
                    <a:pt x="28" y="11"/>
                    <a:pt x="27" y="10"/>
                  </a:cubicBezTo>
                  <a:cubicBezTo>
                    <a:pt x="27" y="10"/>
                    <a:pt x="23" y="6"/>
                    <a:pt x="16" y="7"/>
                  </a:cubicBezTo>
                  <a:cubicBezTo>
                    <a:pt x="11" y="9"/>
                    <a:pt x="4" y="15"/>
                    <a:pt x="4" y="15"/>
                  </a:cubicBezTo>
                  <a:cubicBezTo>
                    <a:pt x="4" y="16"/>
                    <a:pt x="3" y="16"/>
                    <a:pt x="3"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9" name="ïsḷïḓê"/>
            <p:cNvSpPr/>
            <p:nvPr/>
          </p:nvSpPr>
          <p:spPr bwMode="auto">
            <a:xfrm>
              <a:off x="4056063" y="3894138"/>
              <a:ext cx="346075" cy="1524000"/>
            </a:xfrm>
            <a:custGeom>
              <a:avLst/>
              <a:gdLst>
                <a:gd name="T0" fmla="*/ 113 w 113"/>
                <a:gd name="T1" fmla="*/ 0 h 497"/>
                <a:gd name="T2" fmla="*/ 83 w 113"/>
                <a:gd name="T3" fmla="*/ 237 h 497"/>
                <a:gd name="T4" fmla="*/ 39 w 113"/>
                <a:gd name="T5" fmla="*/ 487 h 497"/>
                <a:gd name="T6" fmla="*/ 0 w 113"/>
                <a:gd name="T7" fmla="*/ 491 h 497"/>
                <a:gd name="T8" fmla="*/ 27 w 113"/>
                <a:gd name="T9" fmla="*/ 65 h 497"/>
                <a:gd name="T10" fmla="*/ 113 w 113"/>
                <a:gd name="T11" fmla="*/ 0 h 497"/>
              </a:gdLst>
              <a:ahLst/>
              <a:cxnLst>
                <a:cxn ang="0">
                  <a:pos x="T0" y="T1"/>
                </a:cxn>
                <a:cxn ang="0">
                  <a:pos x="T2" y="T3"/>
                </a:cxn>
                <a:cxn ang="0">
                  <a:pos x="T4" y="T5"/>
                </a:cxn>
                <a:cxn ang="0">
                  <a:pos x="T6" y="T7"/>
                </a:cxn>
                <a:cxn ang="0">
                  <a:pos x="T8" y="T9"/>
                </a:cxn>
                <a:cxn ang="0">
                  <a:pos x="T10" y="T11"/>
                </a:cxn>
              </a:cxnLst>
              <a:rect l="0" t="0" r="r" b="b"/>
              <a:pathLst>
                <a:path w="113" h="497">
                  <a:moveTo>
                    <a:pt x="113" y="0"/>
                  </a:moveTo>
                  <a:cubicBezTo>
                    <a:pt x="113" y="0"/>
                    <a:pt x="96" y="153"/>
                    <a:pt x="83" y="237"/>
                  </a:cubicBezTo>
                  <a:cubicBezTo>
                    <a:pt x="66" y="354"/>
                    <a:pt x="39" y="487"/>
                    <a:pt x="39" y="487"/>
                  </a:cubicBezTo>
                  <a:cubicBezTo>
                    <a:pt x="26" y="496"/>
                    <a:pt x="13" y="497"/>
                    <a:pt x="0" y="491"/>
                  </a:cubicBezTo>
                  <a:cubicBezTo>
                    <a:pt x="27" y="65"/>
                    <a:pt x="27" y="65"/>
                    <a:pt x="27" y="65"/>
                  </a:cubicBezTo>
                  <a:lnTo>
                    <a:pt x="113" y="0"/>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0" name="iŝḷîḍé"/>
            <p:cNvSpPr/>
            <p:nvPr/>
          </p:nvSpPr>
          <p:spPr bwMode="auto">
            <a:xfrm>
              <a:off x="4016376" y="5368925"/>
              <a:ext cx="427038" cy="227013"/>
            </a:xfrm>
            <a:custGeom>
              <a:avLst/>
              <a:gdLst>
                <a:gd name="T0" fmla="*/ 40 w 139"/>
                <a:gd name="T1" fmla="*/ 12 h 74"/>
                <a:gd name="T2" fmla="*/ 54 w 139"/>
                <a:gd name="T3" fmla="*/ 2 h 74"/>
                <a:gd name="T4" fmla="*/ 122 w 139"/>
                <a:gd name="T5" fmla="*/ 46 h 74"/>
                <a:gd name="T6" fmla="*/ 130 w 139"/>
                <a:gd name="T7" fmla="*/ 72 h 74"/>
                <a:gd name="T8" fmla="*/ 3 w 139"/>
                <a:gd name="T9" fmla="*/ 66 h 74"/>
                <a:gd name="T10" fmla="*/ 5 w 139"/>
                <a:gd name="T11" fmla="*/ 12 h 74"/>
                <a:gd name="T12" fmla="*/ 40 w 139"/>
                <a:gd name="T13" fmla="*/ 12 h 74"/>
              </a:gdLst>
              <a:ahLst/>
              <a:cxnLst>
                <a:cxn ang="0">
                  <a:pos x="T0" y="T1"/>
                </a:cxn>
                <a:cxn ang="0">
                  <a:pos x="T2" y="T3"/>
                </a:cxn>
                <a:cxn ang="0">
                  <a:pos x="T4" y="T5"/>
                </a:cxn>
                <a:cxn ang="0">
                  <a:pos x="T6" y="T7"/>
                </a:cxn>
                <a:cxn ang="0">
                  <a:pos x="T8" y="T9"/>
                </a:cxn>
                <a:cxn ang="0">
                  <a:pos x="T10" y="T11"/>
                </a:cxn>
                <a:cxn ang="0">
                  <a:pos x="T12" y="T13"/>
                </a:cxn>
              </a:cxnLst>
              <a:rect l="0" t="0" r="r" b="b"/>
              <a:pathLst>
                <a:path w="139" h="74">
                  <a:moveTo>
                    <a:pt x="40" y="12"/>
                  </a:moveTo>
                  <a:cubicBezTo>
                    <a:pt x="40" y="12"/>
                    <a:pt x="48" y="2"/>
                    <a:pt x="54" y="2"/>
                  </a:cubicBezTo>
                  <a:cubicBezTo>
                    <a:pt x="60" y="3"/>
                    <a:pt x="106" y="42"/>
                    <a:pt x="122" y="46"/>
                  </a:cubicBezTo>
                  <a:cubicBezTo>
                    <a:pt x="139" y="49"/>
                    <a:pt x="137" y="70"/>
                    <a:pt x="130" y="72"/>
                  </a:cubicBezTo>
                  <a:cubicBezTo>
                    <a:pt x="123" y="74"/>
                    <a:pt x="3" y="66"/>
                    <a:pt x="3" y="66"/>
                  </a:cubicBezTo>
                  <a:cubicBezTo>
                    <a:pt x="3" y="66"/>
                    <a:pt x="0" y="23"/>
                    <a:pt x="5" y="12"/>
                  </a:cubicBezTo>
                  <a:cubicBezTo>
                    <a:pt x="9" y="0"/>
                    <a:pt x="27" y="14"/>
                    <a:pt x="40" y="12"/>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1" name="íṧľídé"/>
            <p:cNvSpPr/>
            <p:nvPr/>
          </p:nvSpPr>
          <p:spPr bwMode="auto">
            <a:xfrm>
              <a:off x="4206876" y="5427663"/>
              <a:ext cx="92075" cy="60325"/>
            </a:xfrm>
            <a:custGeom>
              <a:avLst/>
              <a:gdLst>
                <a:gd name="T0" fmla="*/ 3 w 30"/>
                <a:gd name="T1" fmla="*/ 20 h 20"/>
                <a:gd name="T2" fmla="*/ 1 w 30"/>
                <a:gd name="T3" fmla="*/ 20 h 20"/>
                <a:gd name="T4" fmla="*/ 1 w 30"/>
                <a:gd name="T5" fmla="*/ 17 h 20"/>
                <a:gd name="T6" fmla="*/ 13 w 30"/>
                <a:gd name="T7" fmla="*/ 5 h 20"/>
                <a:gd name="T8" fmla="*/ 29 w 30"/>
                <a:gd name="T9" fmla="*/ 6 h 20"/>
                <a:gd name="T10" fmla="*/ 29 w 30"/>
                <a:gd name="T11" fmla="*/ 9 h 20"/>
                <a:gd name="T12" fmla="*/ 26 w 30"/>
                <a:gd name="T13" fmla="*/ 9 h 20"/>
                <a:gd name="T14" fmla="*/ 15 w 30"/>
                <a:gd name="T15" fmla="*/ 9 h 20"/>
                <a:gd name="T16" fmla="*/ 4 w 30"/>
                <a:gd name="T17" fmla="*/ 19 h 20"/>
                <a:gd name="T18" fmla="*/ 3 w 30"/>
                <a:gd name="T1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0">
                  <a:moveTo>
                    <a:pt x="3" y="20"/>
                  </a:moveTo>
                  <a:cubicBezTo>
                    <a:pt x="3" y="20"/>
                    <a:pt x="2" y="20"/>
                    <a:pt x="1" y="20"/>
                  </a:cubicBezTo>
                  <a:cubicBezTo>
                    <a:pt x="0" y="19"/>
                    <a:pt x="0" y="18"/>
                    <a:pt x="1" y="17"/>
                  </a:cubicBezTo>
                  <a:cubicBezTo>
                    <a:pt x="1" y="16"/>
                    <a:pt x="6" y="8"/>
                    <a:pt x="13" y="5"/>
                  </a:cubicBezTo>
                  <a:cubicBezTo>
                    <a:pt x="22" y="0"/>
                    <a:pt x="29" y="6"/>
                    <a:pt x="29" y="6"/>
                  </a:cubicBezTo>
                  <a:cubicBezTo>
                    <a:pt x="30" y="7"/>
                    <a:pt x="30" y="8"/>
                    <a:pt x="29" y="9"/>
                  </a:cubicBezTo>
                  <a:cubicBezTo>
                    <a:pt x="29" y="10"/>
                    <a:pt x="27" y="10"/>
                    <a:pt x="26" y="9"/>
                  </a:cubicBezTo>
                  <a:cubicBezTo>
                    <a:pt x="26" y="9"/>
                    <a:pt x="21" y="6"/>
                    <a:pt x="15" y="9"/>
                  </a:cubicBezTo>
                  <a:cubicBezTo>
                    <a:pt x="9" y="11"/>
                    <a:pt x="5" y="19"/>
                    <a:pt x="4" y="19"/>
                  </a:cubicBezTo>
                  <a:cubicBezTo>
                    <a:pt x="4" y="19"/>
                    <a:pt x="4" y="20"/>
                    <a:pt x="3"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2" name="iśḻîḓe"/>
            <p:cNvSpPr/>
            <p:nvPr/>
          </p:nvSpPr>
          <p:spPr bwMode="auto">
            <a:xfrm>
              <a:off x="4184651" y="5408613"/>
              <a:ext cx="95250" cy="58738"/>
            </a:xfrm>
            <a:custGeom>
              <a:avLst/>
              <a:gdLst>
                <a:gd name="T0" fmla="*/ 4 w 31"/>
                <a:gd name="T1" fmla="*/ 19 h 19"/>
                <a:gd name="T2" fmla="*/ 2 w 31"/>
                <a:gd name="T3" fmla="*/ 19 h 19"/>
                <a:gd name="T4" fmla="*/ 1 w 31"/>
                <a:gd name="T5" fmla="*/ 16 h 19"/>
                <a:gd name="T6" fmla="*/ 13 w 31"/>
                <a:gd name="T7" fmla="*/ 4 h 19"/>
                <a:gd name="T8" fmla="*/ 29 w 31"/>
                <a:gd name="T9" fmla="*/ 5 h 19"/>
                <a:gd name="T10" fmla="*/ 30 w 31"/>
                <a:gd name="T11" fmla="*/ 8 h 19"/>
                <a:gd name="T12" fmla="*/ 27 w 31"/>
                <a:gd name="T13" fmla="*/ 9 h 19"/>
                <a:gd name="T14" fmla="*/ 15 w 31"/>
                <a:gd name="T15" fmla="*/ 8 h 19"/>
                <a:gd name="T16" fmla="*/ 5 w 31"/>
                <a:gd name="T17" fmla="*/ 18 h 19"/>
                <a:gd name="T18" fmla="*/ 4 w 31"/>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19">
                  <a:moveTo>
                    <a:pt x="4" y="19"/>
                  </a:moveTo>
                  <a:cubicBezTo>
                    <a:pt x="3" y="19"/>
                    <a:pt x="2" y="19"/>
                    <a:pt x="2" y="19"/>
                  </a:cubicBezTo>
                  <a:cubicBezTo>
                    <a:pt x="1" y="18"/>
                    <a:pt x="0" y="17"/>
                    <a:pt x="1" y="16"/>
                  </a:cubicBezTo>
                  <a:cubicBezTo>
                    <a:pt x="1" y="16"/>
                    <a:pt x="6" y="7"/>
                    <a:pt x="13" y="4"/>
                  </a:cubicBezTo>
                  <a:cubicBezTo>
                    <a:pt x="22" y="0"/>
                    <a:pt x="29" y="5"/>
                    <a:pt x="29" y="5"/>
                  </a:cubicBezTo>
                  <a:cubicBezTo>
                    <a:pt x="30" y="6"/>
                    <a:pt x="31" y="7"/>
                    <a:pt x="30" y="8"/>
                  </a:cubicBezTo>
                  <a:cubicBezTo>
                    <a:pt x="29" y="9"/>
                    <a:pt x="28" y="10"/>
                    <a:pt x="27" y="9"/>
                  </a:cubicBezTo>
                  <a:cubicBezTo>
                    <a:pt x="26" y="9"/>
                    <a:pt x="22" y="5"/>
                    <a:pt x="15" y="8"/>
                  </a:cubicBezTo>
                  <a:cubicBezTo>
                    <a:pt x="10" y="11"/>
                    <a:pt x="5" y="18"/>
                    <a:pt x="5" y="18"/>
                  </a:cubicBezTo>
                  <a:cubicBezTo>
                    <a:pt x="5" y="19"/>
                    <a:pt x="4" y="19"/>
                    <a:pt x="4"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3" name="îṡļíḍê"/>
            <p:cNvSpPr/>
            <p:nvPr/>
          </p:nvSpPr>
          <p:spPr bwMode="auto">
            <a:xfrm>
              <a:off x="4233863" y="5445125"/>
              <a:ext cx="92075" cy="61913"/>
            </a:xfrm>
            <a:custGeom>
              <a:avLst/>
              <a:gdLst>
                <a:gd name="T0" fmla="*/ 3 w 30"/>
                <a:gd name="T1" fmla="*/ 19 h 20"/>
                <a:gd name="T2" fmla="*/ 1 w 30"/>
                <a:gd name="T3" fmla="*/ 19 h 20"/>
                <a:gd name="T4" fmla="*/ 1 w 30"/>
                <a:gd name="T5" fmla="*/ 16 h 20"/>
                <a:gd name="T6" fmla="*/ 13 w 30"/>
                <a:gd name="T7" fmla="*/ 4 h 20"/>
                <a:gd name="T8" fmla="*/ 29 w 30"/>
                <a:gd name="T9" fmla="*/ 5 h 20"/>
                <a:gd name="T10" fmla="*/ 29 w 30"/>
                <a:gd name="T11" fmla="*/ 9 h 20"/>
                <a:gd name="T12" fmla="*/ 26 w 30"/>
                <a:gd name="T13" fmla="*/ 9 h 20"/>
                <a:gd name="T14" fmla="*/ 15 w 30"/>
                <a:gd name="T15" fmla="*/ 8 h 20"/>
                <a:gd name="T16" fmla="*/ 5 w 30"/>
                <a:gd name="T17" fmla="*/ 18 h 20"/>
                <a:gd name="T18" fmla="*/ 3 w 30"/>
                <a:gd name="T19"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0">
                  <a:moveTo>
                    <a:pt x="3" y="19"/>
                  </a:moveTo>
                  <a:cubicBezTo>
                    <a:pt x="3" y="20"/>
                    <a:pt x="2" y="20"/>
                    <a:pt x="1" y="19"/>
                  </a:cubicBezTo>
                  <a:cubicBezTo>
                    <a:pt x="0" y="19"/>
                    <a:pt x="0" y="17"/>
                    <a:pt x="1" y="16"/>
                  </a:cubicBezTo>
                  <a:cubicBezTo>
                    <a:pt x="1" y="16"/>
                    <a:pt x="6" y="7"/>
                    <a:pt x="13" y="4"/>
                  </a:cubicBezTo>
                  <a:cubicBezTo>
                    <a:pt x="22" y="0"/>
                    <a:pt x="29" y="5"/>
                    <a:pt x="29" y="5"/>
                  </a:cubicBezTo>
                  <a:cubicBezTo>
                    <a:pt x="30" y="6"/>
                    <a:pt x="30" y="8"/>
                    <a:pt x="29" y="9"/>
                  </a:cubicBezTo>
                  <a:cubicBezTo>
                    <a:pt x="29" y="10"/>
                    <a:pt x="27" y="10"/>
                    <a:pt x="26" y="9"/>
                  </a:cubicBezTo>
                  <a:cubicBezTo>
                    <a:pt x="26" y="9"/>
                    <a:pt x="21" y="5"/>
                    <a:pt x="15" y="8"/>
                  </a:cubicBezTo>
                  <a:cubicBezTo>
                    <a:pt x="9" y="11"/>
                    <a:pt x="5" y="18"/>
                    <a:pt x="5" y="18"/>
                  </a:cubicBezTo>
                  <a:cubicBezTo>
                    <a:pt x="4" y="19"/>
                    <a:pt x="4" y="19"/>
                    <a:pt x="3"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4" name="íSḻiḑé"/>
            <p:cNvSpPr/>
            <p:nvPr/>
          </p:nvSpPr>
          <p:spPr bwMode="auto">
            <a:xfrm>
              <a:off x="4394201" y="3194050"/>
              <a:ext cx="279400" cy="190500"/>
            </a:xfrm>
            <a:custGeom>
              <a:avLst/>
              <a:gdLst>
                <a:gd name="T0" fmla="*/ 90 w 91"/>
                <a:gd name="T1" fmla="*/ 13 h 62"/>
                <a:gd name="T2" fmla="*/ 82 w 91"/>
                <a:gd name="T3" fmla="*/ 34 h 62"/>
                <a:gd name="T4" fmla="*/ 32 w 91"/>
                <a:gd name="T5" fmla="*/ 56 h 62"/>
                <a:gd name="T6" fmla="*/ 8 w 91"/>
                <a:gd name="T7" fmla="*/ 19 h 62"/>
                <a:gd name="T8" fmla="*/ 0 w 91"/>
                <a:gd name="T9" fmla="*/ 0 h 62"/>
                <a:gd name="T10" fmla="*/ 46 w 91"/>
                <a:gd name="T11" fmla="*/ 2 h 62"/>
                <a:gd name="T12" fmla="*/ 90 w 91"/>
                <a:gd name="T13" fmla="*/ 4 h 62"/>
                <a:gd name="T14" fmla="*/ 90 w 91"/>
                <a:gd name="T15" fmla="*/ 13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62">
                  <a:moveTo>
                    <a:pt x="90" y="13"/>
                  </a:moveTo>
                  <a:cubicBezTo>
                    <a:pt x="89" y="20"/>
                    <a:pt x="86" y="27"/>
                    <a:pt x="82" y="34"/>
                  </a:cubicBezTo>
                  <a:cubicBezTo>
                    <a:pt x="70" y="50"/>
                    <a:pt x="50" y="62"/>
                    <a:pt x="32" y="56"/>
                  </a:cubicBezTo>
                  <a:cubicBezTo>
                    <a:pt x="21" y="52"/>
                    <a:pt x="13" y="30"/>
                    <a:pt x="8" y="19"/>
                  </a:cubicBezTo>
                  <a:cubicBezTo>
                    <a:pt x="3" y="9"/>
                    <a:pt x="0" y="0"/>
                    <a:pt x="0" y="0"/>
                  </a:cubicBezTo>
                  <a:cubicBezTo>
                    <a:pt x="46" y="2"/>
                    <a:pt x="46" y="2"/>
                    <a:pt x="46" y="2"/>
                  </a:cubicBezTo>
                  <a:cubicBezTo>
                    <a:pt x="90" y="4"/>
                    <a:pt x="90" y="4"/>
                    <a:pt x="90" y="4"/>
                  </a:cubicBezTo>
                  <a:cubicBezTo>
                    <a:pt x="91" y="7"/>
                    <a:pt x="91" y="10"/>
                    <a:pt x="90" y="13"/>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5" name="îṣļiḋé"/>
            <p:cNvSpPr/>
            <p:nvPr/>
          </p:nvSpPr>
          <p:spPr bwMode="auto">
            <a:xfrm>
              <a:off x="4500563" y="3233738"/>
              <a:ext cx="169863" cy="92075"/>
            </a:xfrm>
            <a:custGeom>
              <a:avLst/>
              <a:gdLst>
                <a:gd name="T0" fmla="*/ 55 w 55"/>
                <a:gd name="T1" fmla="*/ 0 h 30"/>
                <a:gd name="T2" fmla="*/ 47 w 55"/>
                <a:gd name="T3" fmla="*/ 21 h 30"/>
                <a:gd name="T4" fmla="*/ 8 w 55"/>
                <a:gd name="T5" fmla="*/ 21 h 30"/>
                <a:gd name="T6" fmla="*/ 4 w 55"/>
                <a:gd name="T7" fmla="*/ 4 h 30"/>
                <a:gd name="T8" fmla="*/ 55 w 55"/>
                <a:gd name="T9" fmla="*/ 0 h 30"/>
              </a:gdLst>
              <a:ahLst/>
              <a:cxnLst>
                <a:cxn ang="0">
                  <a:pos x="T0" y="T1"/>
                </a:cxn>
                <a:cxn ang="0">
                  <a:pos x="T2" y="T3"/>
                </a:cxn>
                <a:cxn ang="0">
                  <a:pos x="T4" y="T5"/>
                </a:cxn>
                <a:cxn ang="0">
                  <a:pos x="T6" y="T7"/>
                </a:cxn>
                <a:cxn ang="0">
                  <a:pos x="T8" y="T9"/>
                </a:cxn>
              </a:cxnLst>
              <a:rect l="0" t="0" r="r" b="b"/>
              <a:pathLst>
                <a:path w="55" h="30">
                  <a:moveTo>
                    <a:pt x="55" y="0"/>
                  </a:moveTo>
                  <a:cubicBezTo>
                    <a:pt x="54" y="7"/>
                    <a:pt x="51" y="14"/>
                    <a:pt x="47" y="21"/>
                  </a:cubicBezTo>
                  <a:cubicBezTo>
                    <a:pt x="26" y="19"/>
                    <a:pt x="18" y="30"/>
                    <a:pt x="8" y="21"/>
                  </a:cubicBezTo>
                  <a:cubicBezTo>
                    <a:pt x="0" y="15"/>
                    <a:pt x="4" y="4"/>
                    <a:pt x="4" y="4"/>
                  </a:cubicBezTo>
                  <a:lnTo>
                    <a:pt x="55" y="0"/>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6" name="íṥliḍè"/>
            <p:cNvSpPr/>
            <p:nvPr/>
          </p:nvSpPr>
          <p:spPr bwMode="auto">
            <a:xfrm>
              <a:off x="4394201" y="3194050"/>
              <a:ext cx="149225" cy="58738"/>
            </a:xfrm>
            <a:custGeom>
              <a:avLst/>
              <a:gdLst>
                <a:gd name="T0" fmla="*/ 49 w 49"/>
                <a:gd name="T1" fmla="*/ 14 h 19"/>
                <a:gd name="T2" fmla="*/ 8 w 49"/>
                <a:gd name="T3" fmla="*/ 19 h 19"/>
                <a:gd name="T4" fmla="*/ 0 w 49"/>
                <a:gd name="T5" fmla="*/ 0 h 19"/>
                <a:gd name="T6" fmla="*/ 46 w 49"/>
                <a:gd name="T7" fmla="*/ 2 h 19"/>
                <a:gd name="T8" fmla="*/ 49 w 49"/>
                <a:gd name="T9" fmla="*/ 14 h 19"/>
              </a:gdLst>
              <a:ahLst/>
              <a:cxnLst>
                <a:cxn ang="0">
                  <a:pos x="T0" y="T1"/>
                </a:cxn>
                <a:cxn ang="0">
                  <a:pos x="T2" y="T3"/>
                </a:cxn>
                <a:cxn ang="0">
                  <a:pos x="T4" y="T5"/>
                </a:cxn>
                <a:cxn ang="0">
                  <a:pos x="T6" y="T7"/>
                </a:cxn>
                <a:cxn ang="0">
                  <a:pos x="T8" y="T9"/>
                </a:cxn>
              </a:cxnLst>
              <a:rect l="0" t="0" r="r" b="b"/>
              <a:pathLst>
                <a:path w="49" h="19">
                  <a:moveTo>
                    <a:pt x="49" y="14"/>
                  </a:moveTo>
                  <a:cubicBezTo>
                    <a:pt x="8" y="19"/>
                    <a:pt x="8" y="19"/>
                    <a:pt x="8" y="19"/>
                  </a:cubicBezTo>
                  <a:cubicBezTo>
                    <a:pt x="3" y="9"/>
                    <a:pt x="0" y="0"/>
                    <a:pt x="0" y="0"/>
                  </a:cubicBezTo>
                  <a:cubicBezTo>
                    <a:pt x="46" y="2"/>
                    <a:pt x="46" y="2"/>
                    <a:pt x="46" y="2"/>
                  </a:cubicBezTo>
                  <a:lnTo>
                    <a:pt x="49" y="14"/>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7" name="ïSḻïḍê"/>
            <p:cNvSpPr/>
            <p:nvPr/>
          </p:nvSpPr>
          <p:spPr bwMode="auto">
            <a:xfrm>
              <a:off x="4279901" y="2541588"/>
              <a:ext cx="246063" cy="639763"/>
            </a:xfrm>
            <a:custGeom>
              <a:avLst/>
              <a:gdLst>
                <a:gd name="T0" fmla="*/ 80 w 80"/>
                <a:gd name="T1" fmla="*/ 209 h 209"/>
                <a:gd name="T2" fmla="*/ 37 w 80"/>
                <a:gd name="T3" fmla="*/ 208 h 209"/>
                <a:gd name="T4" fmla="*/ 17 w 80"/>
                <a:gd name="T5" fmla="*/ 149 h 209"/>
                <a:gd name="T6" fmla="*/ 0 w 80"/>
                <a:gd name="T7" fmla="*/ 109 h 209"/>
                <a:gd name="T8" fmla="*/ 16 w 80"/>
                <a:gd name="T9" fmla="*/ 0 h 209"/>
                <a:gd name="T10" fmla="*/ 56 w 80"/>
                <a:gd name="T11" fmla="*/ 125 h 209"/>
                <a:gd name="T12" fmla="*/ 80 w 80"/>
                <a:gd name="T13" fmla="*/ 209 h 209"/>
              </a:gdLst>
              <a:ahLst/>
              <a:cxnLst>
                <a:cxn ang="0">
                  <a:pos x="T0" y="T1"/>
                </a:cxn>
                <a:cxn ang="0">
                  <a:pos x="T2" y="T3"/>
                </a:cxn>
                <a:cxn ang="0">
                  <a:pos x="T4" y="T5"/>
                </a:cxn>
                <a:cxn ang="0">
                  <a:pos x="T6" y="T7"/>
                </a:cxn>
                <a:cxn ang="0">
                  <a:pos x="T8" y="T9"/>
                </a:cxn>
                <a:cxn ang="0">
                  <a:pos x="T10" y="T11"/>
                </a:cxn>
                <a:cxn ang="0">
                  <a:pos x="T12" y="T13"/>
                </a:cxn>
              </a:cxnLst>
              <a:rect l="0" t="0" r="r" b="b"/>
              <a:pathLst>
                <a:path w="80" h="209">
                  <a:moveTo>
                    <a:pt x="80" y="209"/>
                  </a:moveTo>
                  <a:cubicBezTo>
                    <a:pt x="37" y="208"/>
                    <a:pt x="37" y="208"/>
                    <a:pt x="37" y="208"/>
                  </a:cubicBezTo>
                  <a:cubicBezTo>
                    <a:pt x="17" y="149"/>
                    <a:pt x="17" y="149"/>
                    <a:pt x="17" y="149"/>
                  </a:cubicBezTo>
                  <a:cubicBezTo>
                    <a:pt x="0" y="109"/>
                    <a:pt x="0" y="109"/>
                    <a:pt x="0" y="109"/>
                  </a:cubicBezTo>
                  <a:cubicBezTo>
                    <a:pt x="16" y="0"/>
                    <a:pt x="16" y="0"/>
                    <a:pt x="16" y="0"/>
                  </a:cubicBezTo>
                  <a:cubicBezTo>
                    <a:pt x="30" y="41"/>
                    <a:pt x="44" y="83"/>
                    <a:pt x="56" y="125"/>
                  </a:cubicBezTo>
                  <a:cubicBezTo>
                    <a:pt x="64" y="153"/>
                    <a:pt x="72" y="181"/>
                    <a:pt x="80" y="209"/>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8" name="íṡlîdè"/>
            <p:cNvSpPr/>
            <p:nvPr/>
          </p:nvSpPr>
          <p:spPr bwMode="auto">
            <a:xfrm>
              <a:off x="3606801" y="3463925"/>
              <a:ext cx="884238" cy="920750"/>
            </a:xfrm>
            <a:custGeom>
              <a:avLst/>
              <a:gdLst>
                <a:gd name="T0" fmla="*/ 0 w 288"/>
                <a:gd name="T1" fmla="*/ 275 h 300"/>
                <a:gd name="T2" fmla="*/ 1 w 288"/>
                <a:gd name="T3" fmla="*/ 278 h 300"/>
                <a:gd name="T4" fmla="*/ 54 w 288"/>
                <a:gd name="T5" fmla="*/ 288 h 300"/>
                <a:gd name="T6" fmla="*/ 57 w 288"/>
                <a:gd name="T7" fmla="*/ 287 h 300"/>
                <a:gd name="T8" fmla="*/ 77 w 288"/>
                <a:gd name="T9" fmla="*/ 285 h 300"/>
                <a:gd name="T10" fmla="*/ 152 w 288"/>
                <a:gd name="T11" fmla="*/ 286 h 300"/>
                <a:gd name="T12" fmla="*/ 219 w 288"/>
                <a:gd name="T13" fmla="*/ 288 h 300"/>
                <a:gd name="T14" fmla="*/ 230 w 288"/>
                <a:gd name="T15" fmla="*/ 290 h 300"/>
                <a:gd name="T16" fmla="*/ 237 w 288"/>
                <a:gd name="T17" fmla="*/ 290 h 300"/>
                <a:gd name="T18" fmla="*/ 279 w 288"/>
                <a:gd name="T19" fmla="*/ 273 h 300"/>
                <a:gd name="T20" fmla="*/ 288 w 288"/>
                <a:gd name="T21" fmla="*/ 265 h 300"/>
                <a:gd name="T22" fmla="*/ 285 w 288"/>
                <a:gd name="T23" fmla="*/ 255 h 300"/>
                <a:gd name="T24" fmla="*/ 274 w 288"/>
                <a:gd name="T25" fmla="*/ 206 h 300"/>
                <a:gd name="T26" fmla="*/ 270 w 288"/>
                <a:gd name="T27" fmla="*/ 189 h 300"/>
                <a:gd name="T28" fmla="*/ 262 w 288"/>
                <a:gd name="T29" fmla="*/ 147 h 300"/>
                <a:gd name="T30" fmla="*/ 262 w 288"/>
                <a:gd name="T31" fmla="*/ 147 h 300"/>
                <a:gd name="T32" fmla="*/ 262 w 288"/>
                <a:gd name="T33" fmla="*/ 146 h 300"/>
                <a:gd name="T34" fmla="*/ 259 w 288"/>
                <a:gd name="T35" fmla="*/ 128 h 300"/>
                <a:gd name="T36" fmla="*/ 258 w 288"/>
                <a:gd name="T37" fmla="*/ 128 h 300"/>
                <a:gd name="T38" fmla="*/ 249 w 288"/>
                <a:gd name="T39" fmla="*/ 73 h 300"/>
                <a:gd name="T40" fmla="*/ 246 w 288"/>
                <a:gd name="T41" fmla="*/ 54 h 300"/>
                <a:gd name="T42" fmla="*/ 237 w 288"/>
                <a:gd name="T43" fmla="*/ 0 h 300"/>
                <a:gd name="T44" fmla="*/ 135 w 288"/>
                <a:gd name="T45" fmla="*/ 7 h 300"/>
                <a:gd name="T46" fmla="*/ 33 w 288"/>
                <a:gd name="T47" fmla="*/ 7 h 300"/>
                <a:gd name="T48" fmla="*/ 30 w 288"/>
                <a:gd name="T49" fmla="*/ 36 h 300"/>
                <a:gd name="T50" fmla="*/ 29 w 288"/>
                <a:gd name="T51" fmla="*/ 55 h 300"/>
                <a:gd name="T52" fmla="*/ 22 w 288"/>
                <a:gd name="T53" fmla="*/ 119 h 300"/>
                <a:gd name="T54" fmla="*/ 20 w 288"/>
                <a:gd name="T55" fmla="*/ 137 h 300"/>
                <a:gd name="T56" fmla="*/ 3 w 288"/>
                <a:gd name="T57" fmla="*/ 259 h 300"/>
                <a:gd name="T58" fmla="*/ 0 w 288"/>
                <a:gd name="T59" fmla="*/ 27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8" h="300">
                  <a:moveTo>
                    <a:pt x="0" y="275"/>
                  </a:moveTo>
                  <a:cubicBezTo>
                    <a:pt x="0" y="275"/>
                    <a:pt x="0" y="276"/>
                    <a:pt x="1" y="278"/>
                  </a:cubicBezTo>
                  <a:cubicBezTo>
                    <a:pt x="5" y="284"/>
                    <a:pt x="19" y="299"/>
                    <a:pt x="54" y="288"/>
                  </a:cubicBezTo>
                  <a:cubicBezTo>
                    <a:pt x="55" y="287"/>
                    <a:pt x="56" y="287"/>
                    <a:pt x="57" y="287"/>
                  </a:cubicBezTo>
                  <a:cubicBezTo>
                    <a:pt x="65" y="285"/>
                    <a:pt x="71" y="284"/>
                    <a:pt x="77" y="285"/>
                  </a:cubicBezTo>
                  <a:cubicBezTo>
                    <a:pt x="98" y="286"/>
                    <a:pt x="110" y="300"/>
                    <a:pt x="152" y="286"/>
                  </a:cubicBezTo>
                  <a:cubicBezTo>
                    <a:pt x="190" y="274"/>
                    <a:pt x="201" y="283"/>
                    <a:pt x="219" y="288"/>
                  </a:cubicBezTo>
                  <a:cubicBezTo>
                    <a:pt x="222" y="289"/>
                    <a:pt x="226" y="290"/>
                    <a:pt x="230" y="290"/>
                  </a:cubicBezTo>
                  <a:cubicBezTo>
                    <a:pt x="233" y="290"/>
                    <a:pt x="235" y="290"/>
                    <a:pt x="237" y="290"/>
                  </a:cubicBezTo>
                  <a:cubicBezTo>
                    <a:pt x="254" y="289"/>
                    <a:pt x="269" y="280"/>
                    <a:pt x="279" y="273"/>
                  </a:cubicBezTo>
                  <a:cubicBezTo>
                    <a:pt x="284" y="268"/>
                    <a:pt x="288" y="265"/>
                    <a:pt x="288" y="265"/>
                  </a:cubicBezTo>
                  <a:cubicBezTo>
                    <a:pt x="287" y="262"/>
                    <a:pt x="286" y="259"/>
                    <a:pt x="285" y="255"/>
                  </a:cubicBezTo>
                  <a:cubicBezTo>
                    <a:pt x="281" y="241"/>
                    <a:pt x="277" y="225"/>
                    <a:pt x="274" y="206"/>
                  </a:cubicBezTo>
                  <a:cubicBezTo>
                    <a:pt x="272" y="201"/>
                    <a:pt x="271" y="195"/>
                    <a:pt x="270" y="189"/>
                  </a:cubicBezTo>
                  <a:cubicBezTo>
                    <a:pt x="267" y="176"/>
                    <a:pt x="265" y="161"/>
                    <a:pt x="262" y="147"/>
                  </a:cubicBezTo>
                  <a:cubicBezTo>
                    <a:pt x="262" y="147"/>
                    <a:pt x="262" y="147"/>
                    <a:pt x="262" y="147"/>
                  </a:cubicBezTo>
                  <a:cubicBezTo>
                    <a:pt x="262" y="147"/>
                    <a:pt x="262" y="146"/>
                    <a:pt x="262" y="146"/>
                  </a:cubicBezTo>
                  <a:cubicBezTo>
                    <a:pt x="261" y="140"/>
                    <a:pt x="260" y="134"/>
                    <a:pt x="259" y="128"/>
                  </a:cubicBezTo>
                  <a:cubicBezTo>
                    <a:pt x="259" y="128"/>
                    <a:pt x="258" y="128"/>
                    <a:pt x="258" y="128"/>
                  </a:cubicBezTo>
                  <a:cubicBezTo>
                    <a:pt x="255" y="108"/>
                    <a:pt x="252" y="90"/>
                    <a:pt x="249" y="73"/>
                  </a:cubicBezTo>
                  <a:cubicBezTo>
                    <a:pt x="248" y="67"/>
                    <a:pt x="247" y="60"/>
                    <a:pt x="246" y="54"/>
                  </a:cubicBezTo>
                  <a:cubicBezTo>
                    <a:pt x="241" y="22"/>
                    <a:pt x="237" y="0"/>
                    <a:pt x="237" y="0"/>
                  </a:cubicBezTo>
                  <a:cubicBezTo>
                    <a:pt x="135" y="7"/>
                    <a:pt x="135" y="7"/>
                    <a:pt x="135" y="7"/>
                  </a:cubicBezTo>
                  <a:cubicBezTo>
                    <a:pt x="33" y="7"/>
                    <a:pt x="33" y="7"/>
                    <a:pt x="33" y="7"/>
                  </a:cubicBezTo>
                  <a:cubicBezTo>
                    <a:pt x="33" y="7"/>
                    <a:pt x="32" y="18"/>
                    <a:pt x="30" y="36"/>
                  </a:cubicBezTo>
                  <a:cubicBezTo>
                    <a:pt x="30" y="42"/>
                    <a:pt x="29" y="48"/>
                    <a:pt x="29" y="55"/>
                  </a:cubicBezTo>
                  <a:cubicBezTo>
                    <a:pt x="27" y="74"/>
                    <a:pt x="25" y="96"/>
                    <a:pt x="22" y="119"/>
                  </a:cubicBezTo>
                  <a:cubicBezTo>
                    <a:pt x="21" y="125"/>
                    <a:pt x="21" y="131"/>
                    <a:pt x="20" y="137"/>
                  </a:cubicBezTo>
                  <a:cubicBezTo>
                    <a:pt x="15" y="181"/>
                    <a:pt x="9" y="226"/>
                    <a:pt x="3" y="259"/>
                  </a:cubicBezTo>
                  <a:cubicBezTo>
                    <a:pt x="2" y="264"/>
                    <a:pt x="1" y="270"/>
                    <a:pt x="0" y="275"/>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9" name="íṧlïḋè"/>
            <p:cNvSpPr/>
            <p:nvPr/>
          </p:nvSpPr>
          <p:spPr bwMode="auto">
            <a:xfrm>
              <a:off x="4267201" y="3529013"/>
              <a:ext cx="58738" cy="60325"/>
            </a:xfrm>
            <a:custGeom>
              <a:avLst/>
              <a:gdLst>
                <a:gd name="T0" fmla="*/ 0 w 19"/>
                <a:gd name="T1" fmla="*/ 10 h 20"/>
                <a:gd name="T2" fmla="*/ 10 w 19"/>
                <a:gd name="T3" fmla="*/ 20 h 20"/>
                <a:gd name="T4" fmla="*/ 19 w 19"/>
                <a:gd name="T5" fmla="*/ 10 h 20"/>
                <a:gd name="T6" fmla="*/ 9 w 19"/>
                <a:gd name="T7" fmla="*/ 1 h 20"/>
                <a:gd name="T8" fmla="*/ 0 w 19"/>
                <a:gd name="T9" fmla="*/ 10 h 20"/>
              </a:gdLst>
              <a:ahLst/>
              <a:cxnLst>
                <a:cxn ang="0">
                  <a:pos x="T0" y="T1"/>
                </a:cxn>
                <a:cxn ang="0">
                  <a:pos x="T2" y="T3"/>
                </a:cxn>
                <a:cxn ang="0">
                  <a:pos x="T4" y="T5"/>
                </a:cxn>
                <a:cxn ang="0">
                  <a:pos x="T6" y="T7"/>
                </a:cxn>
                <a:cxn ang="0">
                  <a:pos x="T8" y="T9"/>
                </a:cxn>
              </a:cxnLst>
              <a:rect l="0" t="0" r="r" b="b"/>
              <a:pathLst>
                <a:path w="19" h="20">
                  <a:moveTo>
                    <a:pt x="0" y="10"/>
                  </a:moveTo>
                  <a:cubicBezTo>
                    <a:pt x="0" y="16"/>
                    <a:pt x="4" y="20"/>
                    <a:pt x="10" y="20"/>
                  </a:cubicBezTo>
                  <a:cubicBezTo>
                    <a:pt x="15" y="20"/>
                    <a:pt x="19" y="15"/>
                    <a:pt x="19" y="10"/>
                  </a:cubicBezTo>
                  <a:cubicBezTo>
                    <a:pt x="19" y="5"/>
                    <a:pt x="14" y="0"/>
                    <a:pt x="9" y="1"/>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0" name="îślîḓè"/>
            <p:cNvSpPr/>
            <p:nvPr/>
          </p:nvSpPr>
          <p:spPr bwMode="auto">
            <a:xfrm>
              <a:off x="4197351" y="3644900"/>
              <a:ext cx="61913" cy="61913"/>
            </a:xfrm>
            <a:custGeom>
              <a:avLst/>
              <a:gdLst>
                <a:gd name="T0" fmla="*/ 0 w 20"/>
                <a:gd name="T1" fmla="*/ 10 h 20"/>
                <a:gd name="T2" fmla="*/ 10 w 20"/>
                <a:gd name="T3" fmla="*/ 20 h 20"/>
                <a:gd name="T4" fmla="*/ 19 w 20"/>
                <a:gd name="T5" fmla="*/ 10 h 20"/>
                <a:gd name="T6" fmla="*/ 9 w 20"/>
                <a:gd name="T7" fmla="*/ 1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6"/>
                    <a:pt x="5" y="20"/>
                    <a:pt x="10" y="20"/>
                  </a:cubicBezTo>
                  <a:cubicBezTo>
                    <a:pt x="15" y="20"/>
                    <a:pt x="20" y="15"/>
                    <a:pt x="19" y="10"/>
                  </a:cubicBezTo>
                  <a:cubicBezTo>
                    <a:pt x="19" y="4"/>
                    <a:pt x="15" y="0"/>
                    <a:pt x="9" y="1"/>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1" name="iş1íḋe"/>
            <p:cNvSpPr/>
            <p:nvPr/>
          </p:nvSpPr>
          <p:spPr bwMode="auto">
            <a:xfrm>
              <a:off x="4049713" y="3592513"/>
              <a:ext cx="61913" cy="58738"/>
            </a:xfrm>
            <a:custGeom>
              <a:avLst/>
              <a:gdLst>
                <a:gd name="T0" fmla="*/ 1 w 20"/>
                <a:gd name="T1" fmla="*/ 10 h 19"/>
                <a:gd name="T2" fmla="*/ 11 w 20"/>
                <a:gd name="T3" fmla="*/ 19 h 19"/>
                <a:gd name="T4" fmla="*/ 20 w 20"/>
                <a:gd name="T5" fmla="*/ 9 h 19"/>
                <a:gd name="T6" fmla="*/ 10 w 20"/>
                <a:gd name="T7" fmla="*/ 0 h 19"/>
                <a:gd name="T8" fmla="*/ 1 w 20"/>
                <a:gd name="T9" fmla="*/ 10 h 19"/>
              </a:gdLst>
              <a:ahLst/>
              <a:cxnLst>
                <a:cxn ang="0">
                  <a:pos x="T0" y="T1"/>
                </a:cxn>
                <a:cxn ang="0">
                  <a:pos x="T2" y="T3"/>
                </a:cxn>
                <a:cxn ang="0">
                  <a:pos x="T4" y="T5"/>
                </a:cxn>
                <a:cxn ang="0">
                  <a:pos x="T6" y="T7"/>
                </a:cxn>
                <a:cxn ang="0">
                  <a:pos x="T8" y="T9"/>
                </a:cxn>
              </a:cxnLst>
              <a:rect l="0" t="0" r="r" b="b"/>
              <a:pathLst>
                <a:path w="20" h="19">
                  <a:moveTo>
                    <a:pt x="1" y="10"/>
                  </a:moveTo>
                  <a:cubicBezTo>
                    <a:pt x="1" y="15"/>
                    <a:pt x="5" y="19"/>
                    <a:pt x="11" y="19"/>
                  </a:cubicBezTo>
                  <a:cubicBezTo>
                    <a:pt x="16" y="19"/>
                    <a:pt x="20" y="14"/>
                    <a:pt x="20" y="9"/>
                  </a:cubicBezTo>
                  <a:cubicBezTo>
                    <a:pt x="20" y="4"/>
                    <a:pt x="15" y="0"/>
                    <a:pt x="10" y="0"/>
                  </a:cubicBezTo>
                  <a:cubicBezTo>
                    <a:pt x="5" y="0"/>
                    <a:pt x="0" y="4"/>
                    <a:pt x="1"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2" name="ïṣḻíḍè"/>
            <p:cNvSpPr/>
            <p:nvPr/>
          </p:nvSpPr>
          <p:spPr bwMode="auto">
            <a:xfrm>
              <a:off x="4283076" y="3765550"/>
              <a:ext cx="61913" cy="60325"/>
            </a:xfrm>
            <a:custGeom>
              <a:avLst/>
              <a:gdLst>
                <a:gd name="T0" fmla="*/ 1 w 20"/>
                <a:gd name="T1" fmla="*/ 10 h 20"/>
                <a:gd name="T2" fmla="*/ 10 w 20"/>
                <a:gd name="T3" fmla="*/ 19 h 20"/>
                <a:gd name="T4" fmla="*/ 20 w 20"/>
                <a:gd name="T5" fmla="*/ 9 h 20"/>
                <a:gd name="T6" fmla="*/ 10 w 20"/>
                <a:gd name="T7" fmla="*/ 0 h 20"/>
                <a:gd name="T8" fmla="*/ 1 w 20"/>
                <a:gd name="T9" fmla="*/ 10 h 20"/>
              </a:gdLst>
              <a:ahLst/>
              <a:cxnLst>
                <a:cxn ang="0">
                  <a:pos x="T0" y="T1"/>
                </a:cxn>
                <a:cxn ang="0">
                  <a:pos x="T2" y="T3"/>
                </a:cxn>
                <a:cxn ang="0">
                  <a:pos x="T4" y="T5"/>
                </a:cxn>
                <a:cxn ang="0">
                  <a:pos x="T6" y="T7"/>
                </a:cxn>
                <a:cxn ang="0">
                  <a:pos x="T8" y="T9"/>
                </a:cxn>
              </a:cxnLst>
              <a:rect l="0" t="0" r="r" b="b"/>
              <a:pathLst>
                <a:path w="20" h="20">
                  <a:moveTo>
                    <a:pt x="1" y="10"/>
                  </a:moveTo>
                  <a:cubicBezTo>
                    <a:pt x="1" y="15"/>
                    <a:pt x="5" y="20"/>
                    <a:pt x="10" y="19"/>
                  </a:cubicBezTo>
                  <a:cubicBezTo>
                    <a:pt x="16" y="19"/>
                    <a:pt x="20" y="15"/>
                    <a:pt x="20" y="9"/>
                  </a:cubicBezTo>
                  <a:cubicBezTo>
                    <a:pt x="20" y="4"/>
                    <a:pt x="15" y="0"/>
                    <a:pt x="10" y="0"/>
                  </a:cubicBezTo>
                  <a:cubicBezTo>
                    <a:pt x="5" y="0"/>
                    <a:pt x="0" y="5"/>
                    <a:pt x="1"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3" name="ïṩļïḓe"/>
            <p:cNvSpPr/>
            <p:nvPr/>
          </p:nvSpPr>
          <p:spPr bwMode="auto">
            <a:xfrm>
              <a:off x="4105276" y="3759200"/>
              <a:ext cx="58738" cy="57150"/>
            </a:xfrm>
            <a:custGeom>
              <a:avLst/>
              <a:gdLst>
                <a:gd name="T0" fmla="*/ 0 w 19"/>
                <a:gd name="T1" fmla="*/ 10 h 19"/>
                <a:gd name="T2" fmla="*/ 10 w 19"/>
                <a:gd name="T3" fmla="*/ 19 h 19"/>
                <a:gd name="T4" fmla="*/ 19 w 19"/>
                <a:gd name="T5" fmla="*/ 9 h 19"/>
                <a:gd name="T6" fmla="*/ 9 w 19"/>
                <a:gd name="T7" fmla="*/ 0 h 19"/>
                <a:gd name="T8" fmla="*/ 0 w 19"/>
                <a:gd name="T9" fmla="*/ 10 h 19"/>
              </a:gdLst>
              <a:ahLst/>
              <a:cxnLst>
                <a:cxn ang="0">
                  <a:pos x="T0" y="T1"/>
                </a:cxn>
                <a:cxn ang="0">
                  <a:pos x="T2" y="T3"/>
                </a:cxn>
                <a:cxn ang="0">
                  <a:pos x="T4" y="T5"/>
                </a:cxn>
                <a:cxn ang="0">
                  <a:pos x="T6" y="T7"/>
                </a:cxn>
                <a:cxn ang="0">
                  <a:pos x="T8" y="T9"/>
                </a:cxn>
              </a:cxnLst>
              <a:rect l="0" t="0" r="r" b="b"/>
              <a:pathLst>
                <a:path w="19" h="19">
                  <a:moveTo>
                    <a:pt x="0" y="10"/>
                  </a:moveTo>
                  <a:cubicBezTo>
                    <a:pt x="0" y="15"/>
                    <a:pt x="4" y="19"/>
                    <a:pt x="10" y="19"/>
                  </a:cubicBezTo>
                  <a:cubicBezTo>
                    <a:pt x="15" y="19"/>
                    <a:pt x="19" y="15"/>
                    <a:pt x="19" y="9"/>
                  </a:cubicBezTo>
                  <a:cubicBezTo>
                    <a:pt x="19" y="4"/>
                    <a:pt x="14"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4" name="íšľiďè"/>
            <p:cNvSpPr/>
            <p:nvPr/>
          </p:nvSpPr>
          <p:spPr bwMode="auto">
            <a:xfrm>
              <a:off x="4344988" y="3630613"/>
              <a:ext cx="26988" cy="57150"/>
            </a:xfrm>
            <a:custGeom>
              <a:avLst/>
              <a:gdLst>
                <a:gd name="T0" fmla="*/ 0 w 9"/>
                <a:gd name="T1" fmla="*/ 10 h 19"/>
                <a:gd name="T2" fmla="*/ 9 w 9"/>
                <a:gd name="T3" fmla="*/ 19 h 19"/>
                <a:gd name="T4" fmla="*/ 6 w 9"/>
                <a:gd name="T5" fmla="*/ 0 h 19"/>
                <a:gd name="T6" fmla="*/ 0 w 9"/>
                <a:gd name="T7" fmla="*/ 10 h 19"/>
              </a:gdLst>
              <a:ahLst/>
              <a:cxnLst>
                <a:cxn ang="0">
                  <a:pos x="T0" y="T1"/>
                </a:cxn>
                <a:cxn ang="0">
                  <a:pos x="T2" y="T3"/>
                </a:cxn>
                <a:cxn ang="0">
                  <a:pos x="T4" y="T5"/>
                </a:cxn>
                <a:cxn ang="0">
                  <a:pos x="T6" y="T7"/>
                </a:cxn>
              </a:cxnLst>
              <a:rect l="0" t="0" r="r" b="b"/>
              <a:pathLst>
                <a:path w="9" h="19">
                  <a:moveTo>
                    <a:pt x="0" y="10"/>
                  </a:moveTo>
                  <a:cubicBezTo>
                    <a:pt x="0" y="15"/>
                    <a:pt x="4" y="19"/>
                    <a:pt x="9" y="19"/>
                  </a:cubicBezTo>
                  <a:cubicBezTo>
                    <a:pt x="8" y="13"/>
                    <a:pt x="7" y="6"/>
                    <a:pt x="6" y="0"/>
                  </a:cubicBezTo>
                  <a:cubicBezTo>
                    <a:pt x="2" y="2"/>
                    <a:pt x="0" y="6"/>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5" name="íṩlïḍe"/>
            <p:cNvSpPr/>
            <p:nvPr/>
          </p:nvSpPr>
          <p:spPr bwMode="auto">
            <a:xfrm>
              <a:off x="3816351" y="3940175"/>
              <a:ext cx="61913" cy="60325"/>
            </a:xfrm>
            <a:custGeom>
              <a:avLst/>
              <a:gdLst>
                <a:gd name="T0" fmla="*/ 0 w 20"/>
                <a:gd name="T1" fmla="*/ 10 h 20"/>
                <a:gd name="T2" fmla="*/ 10 w 20"/>
                <a:gd name="T3" fmla="*/ 20 h 20"/>
                <a:gd name="T4" fmla="*/ 19 w 20"/>
                <a:gd name="T5" fmla="*/ 10 h 20"/>
                <a:gd name="T6" fmla="*/ 10 w 20"/>
                <a:gd name="T7" fmla="*/ 0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6"/>
                    <a:pt x="5" y="20"/>
                    <a:pt x="10" y="20"/>
                  </a:cubicBezTo>
                  <a:cubicBezTo>
                    <a:pt x="15" y="19"/>
                    <a:pt x="20" y="15"/>
                    <a:pt x="19" y="10"/>
                  </a:cubicBezTo>
                  <a:cubicBezTo>
                    <a:pt x="19" y="4"/>
                    <a:pt x="15" y="0"/>
                    <a:pt x="10" y="0"/>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6" name="islíďé"/>
            <p:cNvSpPr/>
            <p:nvPr/>
          </p:nvSpPr>
          <p:spPr bwMode="auto">
            <a:xfrm>
              <a:off x="3825876" y="3779838"/>
              <a:ext cx="58738" cy="58738"/>
            </a:xfrm>
            <a:custGeom>
              <a:avLst/>
              <a:gdLst>
                <a:gd name="T0" fmla="*/ 0 w 19"/>
                <a:gd name="T1" fmla="*/ 10 h 19"/>
                <a:gd name="T2" fmla="*/ 10 w 19"/>
                <a:gd name="T3" fmla="*/ 19 h 19"/>
                <a:gd name="T4" fmla="*/ 19 w 19"/>
                <a:gd name="T5" fmla="*/ 9 h 19"/>
                <a:gd name="T6" fmla="*/ 9 w 19"/>
                <a:gd name="T7" fmla="*/ 0 h 19"/>
                <a:gd name="T8" fmla="*/ 0 w 19"/>
                <a:gd name="T9" fmla="*/ 10 h 19"/>
              </a:gdLst>
              <a:ahLst/>
              <a:cxnLst>
                <a:cxn ang="0">
                  <a:pos x="T0" y="T1"/>
                </a:cxn>
                <a:cxn ang="0">
                  <a:pos x="T2" y="T3"/>
                </a:cxn>
                <a:cxn ang="0">
                  <a:pos x="T4" y="T5"/>
                </a:cxn>
                <a:cxn ang="0">
                  <a:pos x="T6" y="T7"/>
                </a:cxn>
                <a:cxn ang="0">
                  <a:pos x="T8" y="T9"/>
                </a:cxn>
              </a:cxnLst>
              <a:rect l="0" t="0" r="r" b="b"/>
              <a:pathLst>
                <a:path w="19" h="19">
                  <a:moveTo>
                    <a:pt x="0" y="10"/>
                  </a:moveTo>
                  <a:cubicBezTo>
                    <a:pt x="0" y="15"/>
                    <a:pt x="5" y="19"/>
                    <a:pt x="10" y="19"/>
                  </a:cubicBezTo>
                  <a:cubicBezTo>
                    <a:pt x="15" y="19"/>
                    <a:pt x="19" y="15"/>
                    <a:pt x="19" y="9"/>
                  </a:cubicBezTo>
                  <a:cubicBezTo>
                    <a:pt x="19" y="4"/>
                    <a:pt x="15"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7" name="ïS1iďè"/>
            <p:cNvSpPr/>
            <p:nvPr/>
          </p:nvSpPr>
          <p:spPr bwMode="auto">
            <a:xfrm>
              <a:off x="3668713" y="3825875"/>
              <a:ext cx="39688" cy="61913"/>
            </a:xfrm>
            <a:custGeom>
              <a:avLst/>
              <a:gdLst>
                <a:gd name="T0" fmla="*/ 0 w 13"/>
                <a:gd name="T1" fmla="*/ 19 h 20"/>
                <a:gd name="T2" fmla="*/ 4 w 13"/>
                <a:gd name="T3" fmla="*/ 20 h 20"/>
                <a:gd name="T4" fmla="*/ 13 w 13"/>
                <a:gd name="T5" fmla="*/ 10 h 20"/>
                <a:gd name="T6" fmla="*/ 3 w 13"/>
                <a:gd name="T7" fmla="*/ 1 h 20"/>
                <a:gd name="T8" fmla="*/ 2 w 13"/>
                <a:gd name="T9" fmla="*/ 1 h 20"/>
                <a:gd name="T10" fmla="*/ 0 w 13"/>
                <a:gd name="T11" fmla="*/ 19 h 20"/>
              </a:gdLst>
              <a:ahLst/>
              <a:cxnLst>
                <a:cxn ang="0">
                  <a:pos x="T0" y="T1"/>
                </a:cxn>
                <a:cxn ang="0">
                  <a:pos x="T2" y="T3"/>
                </a:cxn>
                <a:cxn ang="0">
                  <a:pos x="T4" y="T5"/>
                </a:cxn>
                <a:cxn ang="0">
                  <a:pos x="T6" y="T7"/>
                </a:cxn>
                <a:cxn ang="0">
                  <a:pos x="T8" y="T9"/>
                </a:cxn>
                <a:cxn ang="0">
                  <a:pos x="T10" y="T11"/>
                </a:cxn>
              </a:cxnLst>
              <a:rect l="0" t="0" r="r" b="b"/>
              <a:pathLst>
                <a:path w="13" h="20">
                  <a:moveTo>
                    <a:pt x="0" y="19"/>
                  </a:moveTo>
                  <a:cubicBezTo>
                    <a:pt x="1" y="20"/>
                    <a:pt x="2" y="20"/>
                    <a:pt x="4" y="20"/>
                  </a:cubicBezTo>
                  <a:cubicBezTo>
                    <a:pt x="9" y="20"/>
                    <a:pt x="13" y="15"/>
                    <a:pt x="13" y="10"/>
                  </a:cubicBezTo>
                  <a:cubicBezTo>
                    <a:pt x="13" y="5"/>
                    <a:pt x="8" y="0"/>
                    <a:pt x="3" y="1"/>
                  </a:cubicBezTo>
                  <a:cubicBezTo>
                    <a:pt x="3" y="1"/>
                    <a:pt x="2" y="1"/>
                    <a:pt x="2" y="1"/>
                  </a:cubicBezTo>
                  <a:cubicBezTo>
                    <a:pt x="1" y="7"/>
                    <a:pt x="1" y="13"/>
                    <a:pt x="0" y="19"/>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8" name="îSľïďê"/>
            <p:cNvSpPr/>
            <p:nvPr/>
          </p:nvSpPr>
          <p:spPr bwMode="auto">
            <a:xfrm>
              <a:off x="3803651" y="4059238"/>
              <a:ext cx="61913" cy="58738"/>
            </a:xfrm>
            <a:custGeom>
              <a:avLst/>
              <a:gdLst>
                <a:gd name="T0" fmla="*/ 0 w 20"/>
                <a:gd name="T1" fmla="*/ 10 h 19"/>
                <a:gd name="T2" fmla="*/ 10 w 20"/>
                <a:gd name="T3" fmla="*/ 19 h 19"/>
                <a:gd name="T4" fmla="*/ 20 w 20"/>
                <a:gd name="T5" fmla="*/ 9 h 19"/>
                <a:gd name="T6" fmla="*/ 10 w 20"/>
                <a:gd name="T7" fmla="*/ 0 h 19"/>
                <a:gd name="T8" fmla="*/ 0 w 20"/>
                <a:gd name="T9" fmla="*/ 10 h 19"/>
              </a:gdLst>
              <a:ahLst/>
              <a:cxnLst>
                <a:cxn ang="0">
                  <a:pos x="T0" y="T1"/>
                </a:cxn>
                <a:cxn ang="0">
                  <a:pos x="T2" y="T3"/>
                </a:cxn>
                <a:cxn ang="0">
                  <a:pos x="T4" y="T5"/>
                </a:cxn>
                <a:cxn ang="0">
                  <a:pos x="T6" y="T7"/>
                </a:cxn>
                <a:cxn ang="0">
                  <a:pos x="T8" y="T9"/>
                </a:cxn>
              </a:cxnLst>
              <a:rect l="0" t="0" r="r" b="b"/>
              <a:pathLst>
                <a:path w="20" h="19">
                  <a:moveTo>
                    <a:pt x="0" y="10"/>
                  </a:moveTo>
                  <a:cubicBezTo>
                    <a:pt x="1" y="15"/>
                    <a:pt x="5" y="19"/>
                    <a:pt x="10" y="19"/>
                  </a:cubicBezTo>
                  <a:cubicBezTo>
                    <a:pt x="16" y="19"/>
                    <a:pt x="20" y="15"/>
                    <a:pt x="20" y="9"/>
                  </a:cubicBezTo>
                  <a:cubicBezTo>
                    <a:pt x="19" y="4"/>
                    <a:pt x="15" y="0"/>
                    <a:pt x="10"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9" name="ïŝļiḍê"/>
            <p:cNvSpPr/>
            <p:nvPr/>
          </p:nvSpPr>
          <p:spPr bwMode="auto">
            <a:xfrm>
              <a:off x="3678238" y="4016375"/>
              <a:ext cx="58738" cy="58738"/>
            </a:xfrm>
            <a:custGeom>
              <a:avLst/>
              <a:gdLst>
                <a:gd name="T0" fmla="*/ 0 w 19"/>
                <a:gd name="T1" fmla="*/ 10 h 19"/>
                <a:gd name="T2" fmla="*/ 10 w 19"/>
                <a:gd name="T3" fmla="*/ 19 h 19"/>
                <a:gd name="T4" fmla="*/ 19 w 19"/>
                <a:gd name="T5" fmla="*/ 9 h 19"/>
                <a:gd name="T6" fmla="*/ 9 w 19"/>
                <a:gd name="T7" fmla="*/ 0 h 19"/>
                <a:gd name="T8" fmla="*/ 0 w 19"/>
                <a:gd name="T9" fmla="*/ 10 h 19"/>
              </a:gdLst>
              <a:ahLst/>
              <a:cxnLst>
                <a:cxn ang="0">
                  <a:pos x="T0" y="T1"/>
                </a:cxn>
                <a:cxn ang="0">
                  <a:pos x="T2" y="T3"/>
                </a:cxn>
                <a:cxn ang="0">
                  <a:pos x="T4" y="T5"/>
                </a:cxn>
                <a:cxn ang="0">
                  <a:pos x="T6" y="T7"/>
                </a:cxn>
                <a:cxn ang="0">
                  <a:pos x="T8" y="T9"/>
                </a:cxn>
              </a:cxnLst>
              <a:rect l="0" t="0" r="r" b="b"/>
              <a:pathLst>
                <a:path w="19" h="19">
                  <a:moveTo>
                    <a:pt x="0" y="10"/>
                  </a:moveTo>
                  <a:cubicBezTo>
                    <a:pt x="0" y="15"/>
                    <a:pt x="4" y="19"/>
                    <a:pt x="10" y="19"/>
                  </a:cubicBezTo>
                  <a:cubicBezTo>
                    <a:pt x="15" y="19"/>
                    <a:pt x="19" y="15"/>
                    <a:pt x="19" y="9"/>
                  </a:cubicBezTo>
                  <a:cubicBezTo>
                    <a:pt x="19" y="4"/>
                    <a:pt x="14"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0" name="ïš1îďê"/>
            <p:cNvSpPr/>
            <p:nvPr/>
          </p:nvSpPr>
          <p:spPr bwMode="auto">
            <a:xfrm>
              <a:off x="3938588" y="4114800"/>
              <a:ext cx="58738" cy="60325"/>
            </a:xfrm>
            <a:custGeom>
              <a:avLst/>
              <a:gdLst>
                <a:gd name="T0" fmla="*/ 0 w 19"/>
                <a:gd name="T1" fmla="*/ 10 h 20"/>
                <a:gd name="T2" fmla="*/ 10 w 19"/>
                <a:gd name="T3" fmla="*/ 19 h 20"/>
                <a:gd name="T4" fmla="*/ 19 w 19"/>
                <a:gd name="T5" fmla="*/ 10 h 20"/>
                <a:gd name="T6" fmla="*/ 9 w 19"/>
                <a:gd name="T7" fmla="*/ 0 h 20"/>
                <a:gd name="T8" fmla="*/ 0 w 19"/>
                <a:gd name="T9" fmla="*/ 10 h 20"/>
              </a:gdLst>
              <a:ahLst/>
              <a:cxnLst>
                <a:cxn ang="0">
                  <a:pos x="T0" y="T1"/>
                </a:cxn>
                <a:cxn ang="0">
                  <a:pos x="T2" y="T3"/>
                </a:cxn>
                <a:cxn ang="0">
                  <a:pos x="T4" y="T5"/>
                </a:cxn>
                <a:cxn ang="0">
                  <a:pos x="T6" y="T7"/>
                </a:cxn>
                <a:cxn ang="0">
                  <a:pos x="T8" y="T9"/>
                </a:cxn>
              </a:cxnLst>
              <a:rect l="0" t="0" r="r" b="b"/>
              <a:pathLst>
                <a:path w="19" h="20">
                  <a:moveTo>
                    <a:pt x="0" y="10"/>
                  </a:moveTo>
                  <a:cubicBezTo>
                    <a:pt x="0" y="16"/>
                    <a:pt x="4" y="20"/>
                    <a:pt x="10" y="19"/>
                  </a:cubicBezTo>
                  <a:cubicBezTo>
                    <a:pt x="15" y="19"/>
                    <a:pt x="19" y="15"/>
                    <a:pt x="19" y="10"/>
                  </a:cubicBezTo>
                  <a:cubicBezTo>
                    <a:pt x="19" y="4"/>
                    <a:pt x="14"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1" name="ïšlîḋè"/>
            <p:cNvSpPr/>
            <p:nvPr/>
          </p:nvSpPr>
          <p:spPr bwMode="auto">
            <a:xfrm>
              <a:off x="3976688" y="4243388"/>
              <a:ext cx="60325" cy="61913"/>
            </a:xfrm>
            <a:custGeom>
              <a:avLst/>
              <a:gdLst>
                <a:gd name="T0" fmla="*/ 1 w 20"/>
                <a:gd name="T1" fmla="*/ 10 h 20"/>
                <a:gd name="T2" fmla="*/ 10 w 20"/>
                <a:gd name="T3" fmla="*/ 20 h 20"/>
                <a:gd name="T4" fmla="*/ 20 w 20"/>
                <a:gd name="T5" fmla="*/ 10 h 20"/>
                <a:gd name="T6" fmla="*/ 10 w 20"/>
                <a:gd name="T7" fmla="*/ 0 h 20"/>
                <a:gd name="T8" fmla="*/ 1 w 20"/>
                <a:gd name="T9" fmla="*/ 10 h 20"/>
              </a:gdLst>
              <a:ahLst/>
              <a:cxnLst>
                <a:cxn ang="0">
                  <a:pos x="T0" y="T1"/>
                </a:cxn>
                <a:cxn ang="0">
                  <a:pos x="T2" y="T3"/>
                </a:cxn>
                <a:cxn ang="0">
                  <a:pos x="T4" y="T5"/>
                </a:cxn>
                <a:cxn ang="0">
                  <a:pos x="T6" y="T7"/>
                </a:cxn>
                <a:cxn ang="0">
                  <a:pos x="T8" y="T9"/>
                </a:cxn>
              </a:cxnLst>
              <a:rect l="0" t="0" r="r" b="b"/>
              <a:pathLst>
                <a:path w="20" h="20">
                  <a:moveTo>
                    <a:pt x="1" y="10"/>
                  </a:moveTo>
                  <a:cubicBezTo>
                    <a:pt x="1" y="16"/>
                    <a:pt x="5" y="20"/>
                    <a:pt x="10" y="20"/>
                  </a:cubicBezTo>
                  <a:cubicBezTo>
                    <a:pt x="16" y="19"/>
                    <a:pt x="20" y="15"/>
                    <a:pt x="20" y="10"/>
                  </a:cubicBezTo>
                  <a:cubicBezTo>
                    <a:pt x="20" y="4"/>
                    <a:pt x="15" y="0"/>
                    <a:pt x="10" y="0"/>
                  </a:cubicBezTo>
                  <a:cubicBezTo>
                    <a:pt x="5" y="1"/>
                    <a:pt x="0" y="5"/>
                    <a:pt x="1"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2" name="iṩļidé"/>
            <p:cNvSpPr/>
            <p:nvPr/>
          </p:nvSpPr>
          <p:spPr bwMode="auto">
            <a:xfrm>
              <a:off x="4276726" y="4310063"/>
              <a:ext cx="61913" cy="42863"/>
            </a:xfrm>
            <a:custGeom>
              <a:avLst/>
              <a:gdLst>
                <a:gd name="T0" fmla="*/ 0 w 20"/>
                <a:gd name="T1" fmla="*/ 10 h 14"/>
                <a:gd name="T2" fmla="*/ 1 w 20"/>
                <a:gd name="T3" fmla="*/ 12 h 14"/>
                <a:gd name="T4" fmla="*/ 12 w 20"/>
                <a:gd name="T5" fmla="*/ 14 h 14"/>
                <a:gd name="T6" fmla="*/ 19 w 20"/>
                <a:gd name="T7" fmla="*/ 14 h 14"/>
                <a:gd name="T8" fmla="*/ 20 w 20"/>
                <a:gd name="T9" fmla="*/ 10 h 14"/>
                <a:gd name="T10" fmla="*/ 10 w 20"/>
                <a:gd name="T11" fmla="*/ 0 h 14"/>
                <a:gd name="T12" fmla="*/ 0 w 20"/>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20" h="14">
                  <a:moveTo>
                    <a:pt x="0" y="10"/>
                  </a:moveTo>
                  <a:cubicBezTo>
                    <a:pt x="0" y="11"/>
                    <a:pt x="1" y="11"/>
                    <a:pt x="1" y="12"/>
                  </a:cubicBezTo>
                  <a:cubicBezTo>
                    <a:pt x="4" y="13"/>
                    <a:pt x="8" y="14"/>
                    <a:pt x="12" y="14"/>
                  </a:cubicBezTo>
                  <a:cubicBezTo>
                    <a:pt x="15" y="14"/>
                    <a:pt x="17" y="14"/>
                    <a:pt x="19" y="14"/>
                  </a:cubicBezTo>
                  <a:cubicBezTo>
                    <a:pt x="19" y="13"/>
                    <a:pt x="20" y="11"/>
                    <a:pt x="20" y="10"/>
                  </a:cubicBezTo>
                  <a:cubicBezTo>
                    <a:pt x="19" y="4"/>
                    <a:pt x="15" y="0"/>
                    <a:pt x="10" y="0"/>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3" name="iś1ïḑê"/>
            <p:cNvSpPr/>
            <p:nvPr/>
          </p:nvSpPr>
          <p:spPr bwMode="auto">
            <a:xfrm>
              <a:off x="3783013" y="4310063"/>
              <a:ext cx="60325" cy="34925"/>
            </a:xfrm>
            <a:custGeom>
              <a:avLst/>
              <a:gdLst>
                <a:gd name="T0" fmla="*/ 0 w 20"/>
                <a:gd name="T1" fmla="*/ 10 h 11"/>
                <a:gd name="T2" fmla="*/ 0 w 20"/>
                <a:gd name="T3" fmla="*/ 11 h 11"/>
                <a:gd name="T4" fmla="*/ 20 w 20"/>
                <a:gd name="T5" fmla="*/ 9 h 11"/>
                <a:gd name="T6" fmla="*/ 10 w 20"/>
                <a:gd name="T7" fmla="*/ 0 h 11"/>
                <a:gd name="T8" fmla="*/ 0 w 20"/>
                <a:gd name="T9" fmla="*/ 10 h 11"/>
              </a:gdLst>
              <a:ahLst/>
              <a:cxnLst>
                <a:cxn ang="0">
                  <a:pos x="T0" y="T1"/>
                </a:cxn>
                <a:cxn ang="0">
                  <a:pos x="T2" y="T3"/>
                </a:cxn>
                <a:cxn ang="0">
                  <a:pos x="T4" y="T5"/>
                </a:cxn>
                <a:cxn ang="0">
                  <a:pos x="T6" y="T7"/>
                </a:cxn>
                <a:cxn ang="0">
                  <a:pos x="T8" y="T9"/>
                </a:cxn>
              </a:cxnLst>
              <a:rect l="0" t="0" r="r" b="b"/>
              <a:pathLst>
                <a:path w="20" h="11">
                  <a:moveTo>
                    <a:pt x="0" y="10"/>
                  </a:moveTo>
                  <a:cubicBezTo>
                    <a:pt x="0" y="10"/>
                    <a:pt x="0" y="11"/>
                    <a:pt x="0" y="11"/>
                  </a:cubicBezTo>
                  <a:cubicBezTo>
                    <a:pt x="8" y="9"/>
                    <a:pt x="14" y="8"/>
                    <a:pt x="20" y="9"/>
                  </a:cubicBezTo>
                  <a:cubicBezTo>
                    <a:pt x="19" y="4"/>
                    <a:pt x="15" y="0"/>
                    <a:pt x="10"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4" name="iṩľídé"/>
            <p:cNvSpPr/>
            <p:nvPr/>
          </p:nvSpPr>
          <p:spPr bwMode="auto">
            <a:xfrm>
              <a:off x="3675063" y="4167188"/>
              <a:ext cx="61913" cy="60325"/>
            </a:xfrm>
            <a:custGeom>
              <a:avLst/>
              <a:gdLst>
                <a:gd name="T0" fmla="*/ 1 w 20"/>
                <a:gd name="T1" fmla="*/ 10 h 20"/>
                <a:gd name="T2" fmla="*/ 11 w 20"/>
                <a:gd name="T3" fmla="*/ 20 h 20"/>
                <a:gd name="T4" fmla="*/ 20 w 20"/>
                <a:gd name="T5" fmla="*/ 10 h 20"/>
                <a:gd name="T6" fmla="*/ 10 w 20"/>
                <a:gd name="T7" fmla="*/ 0 h 20"/>
                <a:gd name="T8" fmla="*/ 1 w 20"/>
                <a:gd name="T9" fmla="*/ 10 h 20"/>
              </a:gdLst>
              <a:ahLst/>
              <a:cxnLst>
                <a:cxn ang="0">
                  <a:pos x="T0" y="T1"/>
                </a:cxn>
                <a:cxn ang="0">
                  <a:pos x="T2" y="T3"/>
                </a:cxn>
                <a:cxn ang="0">
                  <a:pos x="T4" y="T5"/>
                </a:cxn>
                <a:cxn ang="0">
                  <a:pos x="T6" y="T7"/>
                </a:cxn>
                <a:cxn ang="0">
                  <a:pos x="T8" y="T9"/>
                </a:cxn>
              </a:cxnLst>
              <a:rect l="0" t="0" r="r" b="b"/>
              <a:pathLst>
                <a:path w="20" h="20">
                  <a:moveTo>
                    <a:pt x="1" y="10"/>
                  </a:moveTo>
                  <a:cubicBezTo>
                    <a:pt x="1" y="16"/>
                    <a:pt x="5" y="20"/>
                    <a:pt x="11" y="20"/>
                  </a:cubicBezTo>
                  <a:cubicBezTo>
                    <a:pt x="16" y="19"/>
                    <a:pt x="20" y="15"/>
                    <a:pt x="20" y="10"/>
                  </a:cubicBezTo>
                  <a:cubicBezTo>
                    <a:pt x="20" y="4"/>
                    <a:pt x="15" y="0"/>
                    <a:pt x="10" y="0"/>
                  </a:cubicBezTo>
                  <a:cubicBezTo>
                    <a:pt x="5" y="1"/>
                    <a:pt x="0" y="5"/>
                    <a:pt x="1"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5" name="îšḷíḍê"/>
            <p:cNvSpPr/>
            <p:nvPr/>
          </p:nvSpPr>
          <p:spPr bwMode="auto">
            <a:xfrm>
              <a:off x="3606801" y="4259263"/>
              <a:ext cx="38100" cy="57150"/>
            </a:xfrm>
            <a:custGeom>
              <a:avLst/>
              <a:gdLst>
                <a:gd name="T0" fmla="*/ 0 w 12"/>
                <a:gd name="T1" fmla="*/ 16 h 19"/>
                <a:gd name="T2" fmla="*/ 1 w 12"/>
                <a:gd name="T3" fmla="*/ 19 h 19"/>
                <a:gd name="T4" fmla="*/ 3 w 12"/>
                <a:gd name="T5" fmla="*/ 19 h 19"/>
                <a:gd name="T6" fmla="*/ 12 w 12"/>
                <a:gd name="T7" fmla="*/ 9 h 19"/>
                <a:gd name="T8" fmla="*/ 3 w 12"/>
                <a:gd name="T9" fmla="*/ 0 h 19"/>
                <a:gd name="T10" fmla="*/ 0 w 12"/>
                <a:gd name="T11" fmla="*/ 16 h 19"/>
              </a:gdLst>
              <a:ahLst/>
              <a:cxnLst>
                <a:cxn ang="0">
                  <a:pos x="T0" y="T1"/>
                </a:cxn>
                <a:cxn ang="0">
                  <a:pos x="T2" y="T3"/>
                </a:cxn>
                <a:cxn ang="0">
                  <a:pos x="T4" y="T5"/>
                </a:cxn>
                <a:cxn ang="0">
                  <a:pos x="T6" y="T7"/>
                </a:cxn>
                <a:cxn ang="0">
                  <a:pos x="T8" y="T9"/>
                </a:cxn>
                <a:cxn ang="0">
                  <a:pos x="T10" y="T11"/>
                </a:cxn>
              </a:cxnLst>
              <a:rect l="0" t="0" r="r" b="b"/>
              <a:pathLst>
                <a:path w="12" h="19">
                  <a:moveTo>
                    <a:pt x="0" y="16"/>
                  </a:moveTo>
                  <a:cubicBezTo>
                    <a:pt x="0" y="16"/>
                    <a:pt x="0" y="17"/>
                    <a:pt x="1" y="19"/>
                  </a:cubicBezTo>
                  <a:cubicBezTo>
                    <a:pt x="2" y="19"/>
                    <a:pt x="2" y="19"/>
                    <a:pt x="3" y="19"/>
                  </a:cubicBezTo>
                  <a:cubicBezTo>
                    <a:pt x="8" y="19"/>
                    <a:pt x="12" y="14"/>
                    <a:pt x="12" y="9"/>
                  </a:cubicBezTo>
                  <a:cubicBezTo>
                    <a:pt x="12" y="4"/>
                    <a:pt x="8" y="0"/>
                    <a:pt x="3" y="0"/>
                  </a:cubicBezTo>
                  <a:cubicBezTo>
                    <a:pt x="2" y="5"/>
                    <a:pt x="1" y="11"/>
                    <a:pt x="0" y="16"/>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6" name="íślidê"/>
            <p:cNvSpPr/>
            <p:nvPr/>
          </p:nvSpPr>
          <p:spPr bwMode="auto">
            <a:xfrm>
              <a:off x="4310063" y="3948113"/>
              <a:ext cx="58738" cy="61913"/>
            </a:xfrm>
            <a:custGeom>
              <a:avLst/>
              <a:gdLst>
                <a:gd name="T0" fmla="*/ 0 w 19"/>
                <a:gd name="T1" fmla="*/ 11 h 20"/>
                <a:gd name="T2" fmla="*/ 10 w 19"/>
                <a:gd name="T3" fmla="*/ 20 h 20"/>
                <a:gd name="T4" fmla="*/ 19 w 19"/>
                <a:gd name="T5" fmla="*/ 10 h 20"/>
                <a:gd name="T6" fmla="*/ 9 w 19"/>
                <a:gd name="T7" fmla="*/ 1 h 20"/>
                <a:gd name="T8" fmla="*/ 0 w 19"/>
                <a:gd name="T9" fmla="*/ 11 h 20"/>
              </a:gdLst>
              <a:ahLst/>
              <a:cxnLst>
                <a:cxn ang="0">
                  <a:pos x="T0" y="T1"/>
                </a:cxn>
                <a:cxn ang="0">
                  <a:pos x="T2" y="T3"/>
                </a:cxn>
                <a:cxn ang="0">
                  <a:pos x="T4" y="T5"/>
                </a:cxn>
                <a:cxn ang="0">
                  <a:pos x="T6" y="T7"/>
                </a:cxn>
                <a:cxn ang="0">
                  <a:pos x="T8" y="T9"/>
                </a:cxn>
              </a:cxnLst>
              <a:rect l="0" t="0" r="r" b="b"/>
              <a:pathLst>
                <a:path w="19" h="20">
                  <a:moveTo>
                    <a:pt x="0" y="11"/>
                  </a:moveTo>
                  <a:cubicBezTo>
                    <a:pt x="0" y="16"/>
                    <a:pt x="4" y="20"/>
                    <a:pt x="10" y="20"/>
                  </a:cubicBezTo>
                  <a:cubicBezTo>
                    <a:pt x="15" y="20"/>
                    <a:pt x="19" y="15"/>
                    <a:pt x="19" y="10"/>
                  </a:cubicBezTo>
                  <a:cubicBezTo>
                    <a:pt x="19" y="5"/>
                    <a:pt x="14" y="0"/>
                    <a:pt x="9" y="1"/>
                  </a:cubicBezTo>
                  <a:cubicBezTo>
                    <a:pt x="4" y="1"/>
                    <a:pt x="0" y="5"/>
                    <a:pt x="0" y="11"/>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7" name="íšḷiďé"/>
            <p:cNvSpPr/>
            <p:nvPr/>
          </p:nvSpPr>
          <p:spPr bwMode="auto">
            <a:xfrm>
              <a:off x="4384676" y="3856038"/>
              <a:ext cx="26988" cy="58738"/>
            </a:xfrm>
            <a:custGeom>
              <a:avLst/>
              <a:gdLst>
                <a:gd name="T0" fmla="*/ 0 w 9"/>
                <a:gd name="T1" fmla="*/ 9 h 19"/>
                <a:gd name="T2" fmla="*/ 9 w 9"/>
                <a:gd name="T3" fmla="*/ 19 h 19"/>
                <a:gd name="T4" fmla="*/ 9 w 9"/>
                <a:gd name="T5" fmla="*/ 18 h 19"/>
                <a:gd name="T6" fmla="*/ 6 w 9"/>
                <a:gd name="T7" fmla="*/ 0 h 19"/>
                <a:gd name="T8" fmla="*/ 0 w 9"/>
                <a:gd name="T9" fmla="*/ 9 h 19"/>
              </a:gdLst>
              <a:ahLst/>
              <a:cxnLst>
                <a:cxn ang="0">
                  <a:pos x="T0" y="T1"/>
                </a:cxn>
                <a:cxn ang="0">
                  <a:pos x="T2" y="T3"/>
                </a:cxn>
                <a:cxn ang="0">
                  <a:pos x="T4" y="T5"/>
                </a:cxn>
                <a:cxn ang="0">
                  <a:pos x="T6" y="T7"/>
                </a:cxn>
                <a:cxn ang="0">
                  <a:pos x="T8" y="T9"/>
                </a:cxn>
              </a:cxnLst>
              <a:rect l="0" t="0" r="r" b="b"/>
              <a:pathLst>
                <a:path w="9" h="19">
                  <a:moveTo>
                    <a:pt x="0" y="9"/>
                  </a:moveTo>
                  <a:cubicBezTo>
                    <a:pt x="0" y="14"/>
                    <a:pt x="4" y="18"/>
                    <a:pt x="9" y="19"/>
                  </a:cubicBezTo>
                  <a:cubicBezTo>
                    <a:pt x="9" y="19"/>
                    <a:pt x="9" y="18"/>
                    <a:pt x="9" y="18"/>
                  </a:cubicBezTo>
                  <a:cubicBezTo>
                    <a:pt x="8" y="12"/>
                    <a:pt x="7" y="6"/>
                    <a:pt x="6" y="0"/>
                  </a:cubicBezTo>
                  <a:cubicBezTo>
                    <a:pt x="2" y="2"/>
                    <a:pt x="0" y="5"/>
                    <a:pt x="0" y="9"/>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8" name="íṧļïde"/>
            <p:cNvSpPr/>
            <p:nvPr/>
          </p:nvSpPr>
          <p:spPr bwMode="auto">
            <a:xfrm>
              <a:off x="4424363" y="4043363"/>
              <a:ext cx="23813" cy="52388"/>
            </a:xfrm>
            <a:custGeom>
              <a:avLst/>
              <a:gdLst>
                <a:gd name="T0" fmla="*/ 0 w 8"/>
                <a:gd name="T1" fmla="*/ 8 h 17"/>
                <a:gd name="T2" fmla="*/ 8 w 8"/>
                <a:gd name="T3" fmla="*/ 17 h 17"/>
                <a:gd name="T4" fmla="*/ 4 w 8"/>
                <a:gd name="T5" fmla="*/ 0 h 17"/>
                <a:gd name="T6" fmla="*/ 0 w 8"/>
                <a:gd name="T7" fmla="*/ 8 h 17"/>
              </a:gdLst>
              <a:ahLst/>
              <a:cxnLst>
                <a:cxn ang="0">
                  <a:pos x="T0" y="T1"/>
                </a:cxn>
                <a:cxn ang="0">
                  <a:pos x="T2" y="T3"/>
                </a:cxn>
                <a:cxn ang="0">
                  <a:pos x="T4" y="T5"/>
                </a:cxn>
                <a:cxn ang="0">
                  <a:pos x="T6" y="T7"/>
                </a:cxn>
              </a:cxnLst>
              <a:rect l="0" t="0" r="r" b="b"/>
              <a:pathLst>
                <a:path w="8" h="17">
                  <a:moveTo>
                    <a:pt x="0" y="8"/>
                  </a:moveTo>
                  <a:cubicBezTo>
                    <a:pt x="1" y="13"/>
                    <a:pt x="4" y="16"/>
                    <a:pt x="8" y="17"/>
                  </a:cubicBezTo>
                  <a:cubicBezTo>
                    <a:pt x="6" y="12"/>
                    <a:pt x="5" y="6"/>
                    <a:pt x="4" y="0"/>
                  </a:cubicBezTo>
                  <a:cubicBezTo>
                    <a:pt x="2" y="2"/>
                    <a:pt x="0" y="5"/>
                    <a:pt x="0" y="8"/>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9" name="ïSliḍè"/>
            <p:cNvSpPr/>
            <p:nvPr/>
          </p:nvSpPr>
          <p:spPr bwMode="auto">
            <a:xfrm>
              <a:off x="4240213" y="4056063"/>
              <a:ext cx="61913" cy="61913"/>
            </a:xfrm>
            <a:custGeom>
              <a:avLst/>
              <a:gdLst>
                <a:gd name="T0" fmla="*/ 0 w 20"/>
                <a:gd name="T1" fmla="*/ 10 h 20"/>
                <a:gd name="T2" fmla="*/ 10 w 20"/>
                <a:gd name="T3" fmla="*/ 20 h 20"/>
                <a:gd name="T4" fmla="*/ 19 w 20"/>
                <a:gd name="T5" fmla="*/ 10 h 20"/>
                <a:gd name="T6" fmla="*/ 9 w 20"/>
                <a:gd name="T7" fmla="*/ 0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6"/>
                    <a:pt x="5" y="20"/>
                    <a:pt x="10" y="20"/>
                  </a:cubicBezTo>
                  <a:cubicBezTo>
                    <a:pt x="15" y="19"/>
                    <a:pt x="20" y="15"/>
                    <a:pt x="19" y="10"/>
                  </a:cubicBezTo>
                  <a:cubicBezTo>
                    <a:pt x="19" y="4"/>
                    <a:pt x="15" y="0"/>
                    <a:pt x="9" y="0"/>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0" name="íṣḷîdè"/>
            <p:cNvSpPr/>
            <p:nvPr/>
          </p:nvSpPr>
          <p:spPr bwMode="auto">
            <a:xfrm>
              <a:off x="4083051" y="4037013"/>
              <a:ext cx="61913" cy="61913"/>
            </a:xfrm>
            <a:custGeom>
              <a:avLst/>
              <a:gdLst>
                <a:gd name="T0" fmla="*/ 0 w 20"/>
                <a:gd name="T1" fmla="*/ 10 h 20"/>
                <a:gd name="T2" fmla="*/ 10 w 20"/>
                <a:gd name="T3" fmla="*/ 20 h 20"/>
                <a:gd name="T4" fmla="*/ 19 w 20"/>
                <a:gd name="T5" fmla="*/ 10 h 20"/>
                <a:gd name="T6" fmla="*/ 10 w 20"/>
                <a:gd name="T7" fmla="*/ 1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6"/>
                    <a:pt x="5" y="20"/>
                    <a:pt x="10" y="20"/>
                  </a:cubicBezTo>
                  <a:cubicBezTo>
                    <a:pt x="15" y="20"/>
                    <a:pt x="20" y="15"/>
                    <a:pt x="19" y="10"/>
                  </a:cubicBezTo>
                  <a:cubicBezTo>
                    <a:pt x="19" y="5"/>
                    <a:pt x="15" y="0"/>
                    <a:pt x="10" y="1"/>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1" name="îŝḻîḑé"/>
            <p:cNvSpPr/>
            <p:nvPr/>
          </p:nvSpPr>
          <p:spPr bwMode="auto">
            <a:xfrm>
              <a:off x="4191001" y="3890963"/>
              <a:ext cx="58738" cy="60325"/>
            </a:xfrm>
            <a:custGeom>
              <a:avLst/>
              <a:gdLst>
                <a:gd name="T0" fmla="*/ 0 w 19"/>
                <a:gd name="T1" fmla="*/ 10 h 20"/>
                <a:gd name="T2" fmla="*/ 10 w 19"/>
                <a:gd name="T3" fmla="*/ 19 h 20"/>
                <a:gd name="T4" fmla="*/ 19 w 19"/>
                <a:gd name="T5" fmla="*/ 9 h 20"/>
                <a:gd name="T6" fmla="*/ 9 w 19"/>
                <a:gd name="T7" fmla="*/ 0 h 20"/>
                <a:gd name="T8" fmla="*/ 0 w 19"/>
                <a:gd name="T9" fmla="*/ 10 h 20"/>
              </a:gdLst>
              <a:ahLst/>
              <a:cxnLst>
                <a:cxn ang="0">
                  <a:pos x="T0" y="T1"/>
                </a:cxn>
                <a:cxn ang="0">
                  <a:pos x="T2" y="T3"/>
                </a:cxn>
                <a:cxn ang="0">
                  <a:pos x="T4" y="T5"/>
                </a:cxn>
                <a:cxn ang="0">
                  <a:pos x="T6" y="T7"/>
                </a:cxn>
                <a:cxn ang="0">
                  <a:pos x="T8" y="T9"/>
                </a:cxn>
              </a:cxnLst>
              <a:rect l="0" t="0" r="r" b="b"/>
              <a:pathLst>
                <a:path w="19" h="20">
                  <a:moveTo>
                    <a:pt x="0" y="10"/>
                  </a:moveTo>
                  <a:cubicBezTo>
                    <a:pt x="0" y="15"/>
                    <a:pt x="4" y="20"/>
                    <a:pt x="10" y="19"/>
                  </a:cubicBezTo>
                  <a:cubicBezTo>
                    <a:pt x="15" y="19"/>
                    <a:pt x="19" y="15"/>
                    <a:pt x="19" y="9"/>
                  </a:cubicBezTo>
                  <a:cubicBezTo>
                    <a:pt x="19" y="4"/>
                    <a:pt x="14"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2" name="îšliḓê"/>
            <p:cNvSpPr/>
            <p:nvPr/>
          </p:nvSpPr>
          <p:spPr bwMode="auto">
            <a:xfrm>
              <a:off x="4030663" y="3865563"/>
              <a:ext cx="58738" cy="61913"/>
            </a:xfrm>
            <a:custGeom>
              <a:avLst/>
              <a:gdLst>
                <a:gd name="T0" fmla="*/ 0 w 19"/>
                <a:gd name="T1" fmla="*/ 10 h 20"/>
                <a:gd name="T2" fmla="*/ 10 w 19"/>
                <a:gd name="T3" fmla="*/ 19 h 20"/>
                <a:gd name="T4" fmla="*/ 19 w 19"/>
                <a:gd name="T5" fmla="*/ 10 h 20"/>
                <a:gd name="T6" fmla="*/ 9 w 19"/>
                <a:gd name="T7" fmla="*/ 0 h 20"/>
                <a:gd name="T8" fmla="*/ 0 w 19"/>
                <a:gd name="T9" fmla="*/ 10 h 20"/>
              </a:gdLst>
              <a:ahLst/>
              <a:cxnLst>
                <a:cxn ang="0">
                  <a:pos x="T0" y="T1"/>
                </a:cxn>
                <a:cxn ang="0">
                  <a:pos x="T2" y="T3"/>
                </a:cxn>
                <a:cxn ang="0">
                  <a:pos x="T4" y="T5"/>
                </a:cxn>
                <a:cxn ang="0">
                  <a:pos x="T6" y="T7"/>
                </a:cxn>
                <a:cxn ang="0">
                  <a:pos x="T8" y="T9"/>
                </a:cxn>
              </a:cxnLst>
              <a:rect l="0" t="0" r="r" b="b"/>
              <a:pathLst>
                <a:path w="19" h="20">
                  <a:moveTo>
                    <a:pt x="0" y="10"/>
                  </a:moveTo>
                  <a:cubicBezTo>
                    <a:pt x="0" y="15"/>
                    <a:pt x="5" y="20"/>
                    <a:pt x="10" y="19"/>
                  </a:cubicBezTo>
                  <a:cubicBezTo>
                    <a:pt x="15" y="19"/>
                    <a:pt x="19" y="15"/>
                    <a:pt x="19" y="10"/>
                  </a:cubicBezTo>
                  <a:cubicBezTo>
                    <a:pt x="19" y="4"/>
                    <a:pt x="15"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3" name="iSļïdè"/>
            <p:cNvSpPr/>
            <p:nvPr/>
          </p:nvSpPr>
          <p:spPr bwMode="auto">
            <a:xfrm>
              <a:off x="3954463" y="3713163"/>
              <a:ext cx="58738" cy="60325"/>
            </a:xfrm>
            <a:custGeom>
              <a:avLst/>
              <a:gdLst>
                <a:gd name="T0" fmla="*/ 0 w 19"/>
                <a:gd name="T1" fmla="*/ 10 h 20"/>
                <a:gd name="T2" fmla="*/ 10 w 19"/>
                <a:gd name="T3" fmla="*/ 20 h 20"/>
                <a:gd name="T4" fmla="*/ 19 w 19"/>
                <a:gd name="T5" fmla="*/ 10 h 20"/>
                <a:gd name="T6" fmla="*/ 9 w 19"/>
                <a:gd name="T7" fmla="*/ 0 h 20"/>
                <a:gd name="T8" fmla="*/ 0 w 19"/>
                <a:gd name="T9" fmla="*/ 10 h 20"/>
              </a:gdLst>
              <a:ahLst/>
              <a:cxnLst>
                <a:cxn ang="0">
                  <a:pos x="T0" y="T1"/>
                </a:cxn>
                <a:cxn ang="0">
                  <a:pos x="T2" y="T3"/>
                </a:cxn>
                <a:cxn ang="0">
                  <a:pos x="T4" y="T5"/>
                </a:cxn>
                <a:cxn ang="0">
                  <a:pos x="T6" y="T7"/>
                </a:cxn>
                <a:cxn ang="0">
                  <a:pos x="T8" y="T9"/>
                </a:cxn>
              </a:cxnLst>
              <a:rect l="0" t="0" r="r" b="b"/>
              <a:pathLst>
                <a:path w="19" h="20">
                  <a:moveTo>
                    <a:pt x="0" y="10"/>
                  </a:moveTo>
                  <a:cubicBezTo>
                    <a:pt x="0" y="16"/>
                    <a:pt x="5" y="20"/>
                    <a:pt x="10" y="20"/>
                  </a:cubicBezTo>
                  <a:cubicBezTo>
                    <a:pt x="15" y="19"/>
                    <a:pt x="19" y="15"/>
                    <a:pt x="19" y="10"/>
                  </a:cubicBezTo>
                  <a:cubicBezTo>
                    <a:pt x="19" y="4"/>
                    <a:pt x="15"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4" name="išḻîḑè"/>
            <p:cNvSpPr/>
            <p:nvPr/>
          </p:nvSpPr>
          <p:spPr bwMode="auto">
            <a:xfrm>
              <a:off x="3697288" y="3575050"/>
              <a:ext cx="33338" cy="57150"/>
            </a:xfrm>
            <a:custGeom>
              <a:avLst/>
              <a:gdLst>
                <a:gd name="T0" fmla="*/ 0 w 11"/>
                <a:gd name="T1" fmla="*/ 19 h 19"/>
                <a:gd name="T2" fmla="*/ 2 w 11"/>
                <a:gd name="T3" fmla="*/ 19 h 19"/>
                <a:gd name="T4" fmla="*/ 11 w 11"/>
                <a:gd name="T5" fmla="*/ 10 h 19"/>
                <a:gd name="T6" fmla="*/ 1 w 11"/>
                <a:gd name="T7" fmla="*/ 0 h 19"/>
                <a:gd name="T8" fmla="*/ 0 w 11"/>
                <a:gd name="T9" fmla="*/ 19 h 19"/>
              </a:gdLst>
              <a:ahLst/>
              <a:cxnLst>
                <a:cxn ang="0">
                  <a:pos x="T0" y="T1"/>
                </a:cxn>
                <a:cxn ang="0">
                  <a:pos x="T2" y="T3"/>
                </a:cxn>
                <a:cxn ang="0">
                  <a:pos x="T4" y="T5"/>
                </a:cxn>
                <a:cxn ang="0">
                  <a:pos x="T6" y="T7"/>
                </a:cxn>
                <a:cxn ang="0">
                  <a:pos x="T8" y="T9"/>
                </a:cxn>
              </a:cxnLst>
              <a:rect l="0" t="0" r="r" b="b"/>
              <a:pathLst>
                <a:path w="11" h="19">
                  <a:moveTo>
                    <a:pt x="0" y="19"/>
                  </a:moveTo>
                  <a:cubicBezTo>
                    <a:pt x="0" y="19"/>
                    <a:pt x="1" y="19"/>
                    <a:pt x="2" y="19"/>
                  </a:cubicBezTo>
                  <a:cubicBezTo>
                    <a:pt x="7" y="19"/>
                    <a:pt x="11" y="15"/>
                    <a:pt x="11" y="10"/>
                  </a:cubicBezTo>
                  <a:cubicBezTo>
                    <a:pt x="11" y="4"/>
                    <a:pt x="7" y="0"/>
                    <a:pt x="1" y="0"/>
                  </a:cubicBezTo>
                  <a:cubicBezTo>
                    <a:pt x="1" y="6"/>
                    <a:pt x="0" y="12"/>
                    <a:pt x="0" y="19"/>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5" name="ï$ḻïďè"/>
            <p:cNvSpPr/>
            <p:nvPr/>
          </p:nvSpPr>
          <p:spPr bwMode="auto">
            <a:xfrm>
              <a:off x="3849688" y="3598863"/>
              <a:ext cx="58738" cy="58738"/>
            </a:xfrm>
            <a:custGeom>
              <a:avLst/>
              <a:gdLst>
                <a:gd name="T0" fmla="*/ 0 w 19"/>
                <a:gd name="T1" fmla="*/ 10 h 19"/>
                <a:gd name="T2" fmla="*/ 10 w 19"/>
                <a:gd name="T3" fmla="*/ 19 h 19"/>
                <a:gd name="T4" fmla="*/ 19 w 19"/>
                <a:gd name="T5" fmla="*/ 9 h 19"/>
                <a:gd name="T6" fmla="*/ 9 w 19"/>
                <a:gd name="T7" fmla="*/ 0 h 19"/>
                <a:gd name="T8" fmla="*/ 0 w 19"/>
                <a:gd name="T9" fmla="*/ 10 h 19"/>
              </a:gdLst>
              <a:ahLst/>
              <a:cxnLst>
                <a:cxn ang="0">
                  <a:pos x="T0" y="T1"/>
                </a:cxn>
                <a:cxn ang="0">
                  <a:pos x="T2" y="T3"/>
                </a:cxn>
                <a:cxn ang="0">
                  <a:pos x="T4" y="T5"/>
                </a:cxn>
                <a:cxn ang="0">
                  <a:pos x="T6" y="T7"/>
                </a:cxn>
                <a:cxn ang="0">
                  <a:pos x="T8" y="T9"/>
                </a:cxn>
              </a:cxnLst>
              <a:rect l="0" t="0" r="r" b="b"/>
              <a:pathLst>
                <a:path w="19" h="19">
                  <a:moveTo>
                    <a:pt x="0" y="10"/>
                  </a:moveTo>
                  <a:cubicBezTo>
                    <a:pt x="0" y="15"/>
                    <a:pt x="4" y="19"/>
                    <a:pt x="10" y="19"/>
                  </a:cubicBezTo>
                  <a:cubicBezTo>
                    <a:pt x="15" y="19"/>
                    <a:pt x="19" y="15"/>
                    <a:pt x="19" y="9"/>
                  </a:cubicBezTo>
                  <a:cubicBezTo>
                    <a:pt x="19" y="4"/>
                    <a:pt x="14"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6" name="iŝḷíḑe"/>
            <p:cNvSpPr/>
            <p:nvPr/>
          </p:nvSpPr>
          <p:spPr bwMode="auto">
            <a:xfrm>
              <a:off x="3746501" y="3706813"/>
              <a:ext cx="57150" cy="60325"/>
            </a:xfrm>
            <a:custGeom>
              <a:avLst/>
              <a:gdLst>
                <a:gd name="T0" fmla="*/ 0 w 19"/>
                <a:gd name="T1" fmla="*/ 10 h 20"/>
                <a:gd name="T2" fmla="*/ 10 w 19"/>
                <a:gd name="T3" fmla="*/ 20 h 20"/>
                <a:gd name="T4" fmla="*/ 19 w 19"/>
                <a:gd name="T5" fmla="*/ 10 h 20"/>
                <a:gd name="T6" fmla="*/ 9 w 19"/>
                <a:gd name="T7" fmla="*/ 0 h 20"/>
                <a:gd name="T8" fmla="*/ 0 w 19"/>
                <a:gd name="T9" fmla="*/ 10 h 20"/>
              </a:gdLst>
              <a:ahLst/>
              <a:cxnLst>
                <a:cxn ang="0">
                  <a:pos x="T0" y="T1"/>
                </a:cxn>
                <a:cxn ang="0">
                  <a:pos x="T2" y="T3"/>
                </a:cxn>
                <a:cxn ang="0">
                  <a:pos x="T4" y="T5"/>
                </a:cxn>
                <a:cxn ang="0">
                  <a:pos x="T6" y="T7"/>
                </a:cxn>
                <a:cxn ang="0">
                  <a:pos x="T8" y="T9"/>
                </a:cxn>
              </a:cxnLst>
              <a:rect l="0" t="0" r="r" b="b"/>
              <a:pathLst>
                <a:path w="19" h="20">
                  <a:moveTo>
                    <a:pt x="0" y="10"/>
                  </a:moveTo>
                  <a:cubicBezTo>
                    <a:pt x="0" y="16"/>
                    <a:pt x="4" y="20"/>
                    <a:pt x="10" y="20"/>
                  </a:cubicBezTo>
                  <a:cubicBezTo>
                    <a:pt x="15" y="19"/>
                    <a:pt x="19" y="15"/>
                    <a:pt x="19" y="10"/>
                  </a:cubicBezTo>
                  <a:cubicBezTo>
                    <a:pt x="19" y="4"/>
                    <a:pt x="14" y="0"/>
                    <a:pt x="9" y="0"/>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7" name="îṧ1ïḋe"/>
            <p:cNvSpPr/>
            <p:nvPr/>
          </p:nvSpPr>
          <p:spPr bwMode="auto">
            <a:xfrm>
              <a:off x="3932238" y="3960813"/>
              <a:ext cx="61913" cy="61913"/>
            </a:xfrm>
            <a:custGeom>
              <a:avLst/>
              <a:gdLst>
                <a:gd name="T0" fmla="*/ 0 w 20"/>
                <a:gd name="T1" fmla="*/ 10 h 20"/>
                <a:gd name="T2" fmla="*/ 10 w 20"/>
                <a:gd name="T3" fmla="*/ 20 h 20"/>
                <a:gd name="T4" fmla="*/ 19 w 20"/>
                <a:gd name="T5" fmla="*/ 10 h 20"/>
                <a:gd name="T6" fmla="*/ 9 w 20"/>
                <a:gd name="T7" fmla="*/ 1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6"/>
                    <a:pt x="5" y="20"/>
                    <a:pt x="10" y="20"/>
                  </a:cubicBezTo>
                  <a:cubicBezTo>
                    <a:pt x="15" y="20"/>
                    <a:pt x="20" y="15"/>
                    <a:pt x="19" y="10"/>
                  </a:cubicBezTo>
                  <a:cubicBezTo>
                    <a:pt x="19" y="5"/>
                    <a:pt x="15" y="0"/>
                    <a:pt x="9" y="1"/>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8" name="ïšlídè"/>
            <p:cNvSpPr/>
            <p:nvPr/>
          </p:nvSpPr>
          <p:spPr bwMode="auto">
            <a:xfrm>
              <a:off x="4344988" y="4151313"/>
              <a:ext cx="60325" cy="61913"/>
            </a:xfrm>
            <a:custGeom>
              <a:avLst/>
              <a:gdLst>
                <a:gd name="T0" fmla="*/ 1 w 20"/>
                <a:gd name="T1" fmla="*/ 10 h 20"/>
                <a:gd name="T2" fmla="*/ 11 w 20"/>
                <a:gd name="T3" fmla="*/ 20 h 20"/>
                <a:gd name="T4" fmla="*/ 20 w 20"/>
                <a:gd name="T5" fmla="*/ 10 h 20"/>
                <a:gd name="T6" fmla="*/ 10 w 20"/>
                <a:gd name="T7" fmla="*/ 0 h 20"/>
                <a:gd name="T8" fmla="*/ 1 w 20"/>
                <a:gd name="T9" fmla="*/ 10 h 20"/>
              </a:gdLst>
              <a:ahLst/>
              <a:cxnLst>
                <a:cxn ang="0">
                  <a:pos x="T0" y="T1"/>
                </a:cxn>
                <a:cxn ang="0">
                  <a:pos x="T2" y="T3"/>
                </a:cxn>
                <a:cxn ang="0">
                  <a:pos x="T4" y="T5"/>
                </a:cxn>
                <a:cxn ang="0">
                  <a:pos x="T6" y="T7"/>
                </a:cxn>
                <a:cxn ang="0">
                  <a:pos x="T8" y="T9"/>
                </a:cxn>
              </a:cxnLst>
              <a:rect l="0" t="0" r="r" b="b"/>
              <a:pathLst>
                <a:path w="20" h="20">
                  <a:moveTo>
                    <a:pt x="1" y="10"/>
                  </a:moveTo>
                  <a:cubicBezTo>
                    <a:pt x="1" y="16"/>
                    <a:pt x="5" y="20"/>
                    <a:pt x="11" y="20"/>
                  </a:cubicBezTo>
                  <a:cubicBezTo>
                    <a:pt x="16" y="19"/>
                    <a:pt x="20" y="15"/>
                    <a:pt x="20" y="10"/>
                  </a:cubicBezTo>
                  <a:cubicBezTo>
                    <a:pt x="20" y="4"/>
                    <a:pt x="15" y="0"/>
                    <a:pt x="10" y="0"/>
                  </a:cubicBezTo>
                  <a:cubicBezTo>
                    <a:pt x="5" y="1"/>
                    <a:pt x="0" y="5"/>
                    <a:pt x="1"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9" name="ïṩļíḍe"/>
            <p:cNvSpPr/>
            <p:nvPr/>
          </p:nvSpPr>
          <p:spPr bwMode="auto">
            <a:xfrm>
              <a:off x="4148138" y="4181475"/>
              <a:ext cx="58738" cy="58738"/>
            </a:xfrm>
            <a:custGeom>
              <a:avLst/>
              <a:gdLst>
                <a:gd name="T0" fmla="*/ 0 w 19"/>
                <a:gd name="T1" fmla="*/ 10 h 19"/>
                <a:gd name="T2" fmla="*/ 10 w 19"/>
                <a:gd name="T3" fmla="*/ 19 h 19"/>
                <a:gd name="T4" fmla="*/ 19 w 19"/>
                <a:gd name="T5" fmla="*/ 9 h 19"/>
                <a:gd name="T6" fmla="*/ 9 w 19"/>
                <a:gd name="T7" fmla="*/ 0 h 19"/>
                <a:gd name="T8" fmla="*/ 0 w 19"/>
                <a:gd name="T9" fmla="*/ 10 h 19"/>
              </a:gdLst>
              <a:ahLst/>
              <a:cxnLst>
                <a:cxn ang="0">
                  <a:pos x="T0" y="T1"/>
                </a:cxn>
                <a:cxn ang="0">
                  <a:pos x="T2" y="T3"/>
                </a:cxn>
                <a:cxn ang="0">
                  <a:pos x="T4" y="T5"/>
                </a:cxn>
                <a:cxn ang="0">
                  <a:pos x="T6" y="T7"/>
                </a:cxn>
                <a:cxn ang="0">
                  <a:pos x="T8" y="T9"/>
                </a:cxn>
              </a:cxnLst>
              <a:rect l="0" t="0" r="r" b="b"/>
              <a:pathLst>
                <a:path w="19" h="19">
                  <a:moveTo>
                    <a:pt x="0" y="10"/>
                  </a:moveTo>
                  <a:cubicBezTo>
                    <a:pt x="0" y="15"/>
                    <a:pt x="5" y="19"/>
                    <a:pt x="10" y="19"/>
                  </a:cubicBezTo>
                  <a:cubicBezTo>
                    <a:pt x="15" y="19"/>
                    <a:pt x="19" y="15"/>
                    <a:pt x="19" y="9"/>
                  </a:cubicBezTo>
                  <a:cubicBezTo>
                    <a:pt x="19" y="4"/>
                    <a:pt x="15"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0" name="îşlîḓè"/>
            <p:cNvSpPr/>
            <p:nvPr/>
          </p:nvSpPr>
          <p:spPr bwMode="auto">
            <a:xfrm>
              <a:off x="4448176" y="4246563"/>
              <a:ext cx="42863" cy="55563"/>
            </a:xfrm>
            <a:custGeom>
              <a:avLst/>
              <a:gdLst>
                <a:gd name="T0" fmla="*/ 1 w 14"/>
                <a:gd name="T1" fmla="*/ 10 h 18"/>
                <a:gd name="T2" fmla="*/ 5 w 14"/>
                <a:gd name="T3" fmla="*/ 18 h 18"/>
                <a:gd name="T4" fmla="*/ 14 w 14"/>
                <a:gd name="T5" fmla="*/ 10 h 18"/>
                <a:gd name="T6" fmla="*/ 11 w 14"/>
                <a:gd name="T7" fmla="*/ 0 h 18"/>
                <a:gd name="T8" fmla="*/ 10 w 14"/>
                <a:gd name="T9" fmla="*/ 0 h 18"/>
                <a:gd name="T10" fmla="*/ 1 w 14"/>
                <a:gd name="T11" fmla="*/ 10 h 18"/>
              </a:gdLst>
              <a:ahLst/>
              <a:cxnLst>
                <a:cxn ang="0">
                  <a:pos x="T0" y="T1"/>
                </a:cxn>
                <a:cxn ang="0">
                  <a:pos x="T2" y="T3"/>
                </a:cxn>
                <a:cxn ang="0">
                  <a:pos x="T4" y="T5"/>
                </a:cxn>
                <a:cxn ang="0">
                  <a:pos x="T6" y="T7"/>
                </a:cxn>
                <a:cxn ang="0">
                  <a:pos x="T8" y="T9"/>
                </a:cxn>
                <a:cxn ang="0">
                  <a:pos x="T10" y="T11"/>
                </a:cxn>
              </a:cxnLst>
              <a:rect l="0" t="0" r="r" b="b"/>
              <a:pathLst>
                <a:path w="14" h="18">
                  <a:moveTo>
                    <a:pt x="1" y="10"/>
                  </a:moveTo>
                  <a:cubicBezTo>
                    <a:pt x="1" y="13"/>
                    <a:pt x="2" y="16"/>
                    <a:pt x="5" y="18"/>
                  </a:cubicBezTo>
                  <a:cubicBezTo>
                    <a:pt x="10" y="13"/>
                    <a:pt x="14" y="10"/>
                    <a:pt x="14" y="10"/>
                  </a:cubicBezTo>
                  <a:cubicBezTo>
                    <a:pt x="13" y="7"/>
                    <a:pt x="12" y="4"/>
                    <a:pt x="11" y="0"/>
                  </a:cubicBezTo>
                  <a:cubicBezTo>
                    <a:pt x="11" y="0"/>
                    <a:pt x="10" y="0"/>
                    <a:pt x="10" y="0"/>
                  </a:cubicBezTo>
                  <a:cubicBezTo>
                    <a:pt x="5" y="0"/>
                    <a:pt x="0" y="5"/>
                    <a:pt x="1"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1" name="ïṧḻïḓê"/>
            <p:cNvSpPr/>
            <p:nvPr/>
          </p:nvSpPr>
          <p:spPr bwMode="auto">
            <a:xfrm>
              <a:off x="3648076" y="2368550"/>
              <a:ext cx="703263" cy="1227138"/>
            </a:xfrm>
            <a:custGeom>
              <a:avLst/>
              <a:gdLst>
                <a:gd name="T0" fmla="*/ 14 w 229"/>
                <a:gd name="T1" fmla="*/ 366 h 400"/>
                <a:gd name="T2" fmla="*/ 229 w 229"/>
                <a:gd name="T3" fmla="*/ 359 h 400"/>
                <a:gd name="T4" fmla="*/ 212 w 229"/>
                <a:gd name="T5" fmla="*/ 237 h 400"/>
                <a:gd name="T6" fmla="*/ 213 w 229"/>
                <a:gd name="T7" fmla="*/ 221 h 400"/>
                <a:gd name="T8" fmla="*/ 213 w 229"/>
                <a:gd name="T9" fmla="*/ 207 h 400"/>
                <a:gd name="T10" fmla="*/ 220 w 229"/>
                <a:gd name="T11" fmla="*/ 50 h 400"/>
                <a:gd name="T12" fmla="*/ 206 w 229"/>
                <a:gd name="T13" fmla="*/ 38 h 400"/>
                <a:gd name="T14" fmla="*/ 198 w 229"/>
                <a:gd name="T15" fmla="*/ 33 h 400"/>
                <a:gd name="T16" fmla="*/ 177 w 229"/>
                <a:gd name="T17" fmla="*/ 22 h 400"/>
                <a:gd name="T18" fmla="*/ 133 w 229"/>
                <a:gd name="T19" fmla="*/ 0 h 400"/>
                <a:gd name="T20" fmla="*/ 110 w 229"/>
                <a:gd name="T21" fmla="*/ 7 h 400"/>
                <a:gd name="T22" fmla="*/ 110 w 229"/>
                <a:gd name="T23" fmla="*/ 7 h 400"/>
                <a:gd name="T24" fmla="*/ 109 w 229"/>
                <a:gd name="T25" fmla="*/ 7 h 400"/>
                <a:gd name="T26" fmla="*/ 86 w 229"/>
                <a:gd name="T27" fmla="*/ 2 h 400"/>
                <a:gd name="T28" fmla="*/ 48 w 229"/>
                <a:gd name="T29" fmla="*/ 24 h 400"/>
                <a:gd name="T30" fmla="*/ 17 w 229"/>
                <a:gd name="T31" fmla="*/ 44 h 400"/>
                <a:gd name="T32" fmla="*/ 4 w 229"/>
                <a:gd name="T33" fmla="*/ 56 h 400"/>
                <a:gd name="T34" fmla="*/ 6 w 229"/>
                <a:gd name="T35" fmla="*/ 106 h 400"/>
                <a:gd name="T36" fmla="*/ 19 w 229"/>
                <a:gd name="T37" fmla="*/ 209 h 400"/>
                <a:gd name="T38" fmla="*/ 22 w 229"/>
                <a:gd name="T39" fmla="*/ 243 h 400"/>
                <a:gd name="T40" fmla="*/ 14 w 229"/>
                <a:gd name="T41" fmla="*/ 36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9" h="400">
                  <a:moveTo>
                    <a:pt x="14" y="366"/>
                  </a:moveTo>
                  <a:cubicBezTo>
                    <a:pt x="69" y="400"/>
                    <a:pt x="168" y="394"/>
                    <a:pt x="229" y="359"/>
                  </a:cubicBezTo>
                  <a:cubicBezTo>
                    <a:pt x="221" y="323"/>
                    <a:pt x="212" y="286"/>
                    <a:pt x="212" y="237"/>
                  </a:cubicBezTo>
                  <a:cubicBezTo>
                    <a:pt x="213" y="232"/>
                    <a:pt x="213" y="226"/>
                    <a:pt x="213" y="221"/>
                  </a:cubicBezTo>
                  <a:cubicBezTo>
                    <a:pt x="213" y="216"/>
                    <a:pt x="213" y="212"/>
                    <a:pt x="213" y="207"/>
                  </a:cubicBezTo>
                  <a:cubicBezTo>
                    <a:pt x="216" y="125"/>
                    <a:pt x="227" y="58"/>
                    <a:pt x="220" y="50"/>
                  </a:cubicBezTo>
                  <a:cubicBezTo>
                    <a:pt x="217" y="46"/>
                    <a:pt x="212" y="42"/>
                    <a:pt x="206" y="38"/>
                  </a:cubicBezTo>
                  <a:cubicBezTo>
                    <a:pt x="203" y="36"/>
                    <a:pt x="201" y="35"/>
                    <a:pt x="198" y="33"/>
                  </a:cubicBezTo>
                  <a:cubicBezTo>
                    <a:pt x="191" y="30"/>
                    <a:pt x="184" y="26"/>
                    <a:pt x="177" y="22"/>
                  </a:cubicBezTo>
                  <a:cubicBezTo>
                    <a:pt x="159" y="14"/>
                    <a:pt x="142" y="6"/>
                    <a:pt x="133" y="0"/>
                  </a:cubicBezTo>
                  <a:cubicBezTo>
                    <a:pt x="125" y="4"/>
                    <a:pt x="118" y="7"/>
                    <a:pt x="110" y="7"/>
                  </a:cubicBezTo>
                  <a:cubicBezTo>
                    <a:pt x="110" y="7"/>
                    <a:pt x="110" y="7"/>
                    <a:pt x="110" y="7"/>
                  </a:cubicBezTo>
                  <a:cubicBezTo>
                    <a:pt x="110" y="7"/>
                    <a:pt x="109" y="7"/>
                    <a:pt x="109" y="7"/>
                  </a:cubicBezTo>
                  <a:cubicBezTo>
                    <a:pt x="102" y="7"/>
                    <a:pt x="95" y="5"/>
                    <a:pt x="86" y="2"/>
                  </a:cubicBezTo>
                  <a:cubicBezTo>
                    <a:pt x="78" y="7"/>
                    <a:pt x="63" y="15"/>
                    <a:pt x="48" y="24"/>
                  </a:cubicBezTo>
                  <a:cubicBezTo>
                    <a:pt x="37" y="30"/>
                    <a:pt x="26" y="37"/>
                    <a:pt x="17" y="44"/>
                  </a:cubicBezTo>
                  <a:cubicBezTo>
                    <a:pt x="11" y="48"/>
                    <a:pt x="6" y="52"/>
                    <a:pt x="4" y="56"/>
                  </a:cubicBezTo>
                  <a:cubicBezTo>
                    <a:pt x="0" y="60"/>
                    <a:pt x="2" y="79"/>
                    <a:pt x="6" y="106"/>
                  </a:cubicBezTo>
                  <a:cubicBezTo>
                    <a:pt x="10" y="134"/>
                    <a:pt x="15" y="170"/>
                    <a:pt x="19" y="209"/>
                  </a:cubicBezTo>
                  <a:cubicBezTo>
                    <a:pt x="20" y="220"/>
                    <a:pt x="21" y="232"/>
                    <a:pt x="22" y="243"/>
                  </a:cubicBezTo>
                  <a:cubicBezTo>
                    <a:pt x="25" y="292"/>
                    <a:pt x="19" y="329"/>
                    <a:pt x="14" y="366"/>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2" name="išļíḋè"/>
            <p:cNvSpPr/>
            <p:nvPr/>
          </p:nvSpPr>
          <p:spPr bwMode="auto">
            <a:xfrm>
              <a:off x="3794126" y="3124200"/>
              <a:ext cx="446088" cy="247650"/>
            </a:xfrm>
            <a:custGeom>
              <a:avLst/>
              <a:gdLst>
                <a:gd name="T0" fmla="*/ 3 w 145"/>
                <a:gd name="T1" fmla="*/ 81 h 81"/>
                <a:gd name="T2" fmla="*/ 3 w 145"/>
                <a:gd name="T3" fmla="*/ 81 h 81"/>
                <a:gd name="T4" fmla="*/ 105 w 145"/>
                <a:gd name="T5" fmla="*/ 41 h 81"/>
                <a:gd name="T6" fmla="*/ 145 w 145"/>
                <a:gd name="T7" fmla="*/ 4 h 81"/>
                <a:gd name="T8" fmla="*/ 144 w 145"/>
                <a:gd name="T9" fmla="*/ 1 h 81"/>
                <a:gd name="T10" fmla="*/ 141 w 145"/>
                <a:gd name="T11" fmla="*/ 1 h 81"/>
                <a:gd name="T12" fmla="*/ 102 w 145"/>
                <a:gd name="T13" fmla="*/ 38 h 81"/>
                <a:gd name="T14" fmla="*/ 2 w 145"/>
                <a:gd name="T15" fmla="*/ 77 h 81"/>
                <a:gd name="T16" fmla="*/ 0 w 145"/>
                <a:gd name="T17" fmla="*/ 79 h 81"/>
                <a:gd name="T18" fmla="*/ 3 w 145"/>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81">
                  <a:moveTo>
                    <a:pt x="3" y="81"/>
                  </a:moveTo>
                  <a:cubicBezTo>
                    <a:pt x="3" y="81"/>
                    <a:pt x="3" y="81"/>
                    <a:pt x="3" y="81"/>
                  </a:cubicBezTo>
                  <a:cubicBezTo>
                    <a:pt x="46" y="79"/>
                    <a:pt x="82" y="58"/>
                    <a:pt x="105" y="41"/>
                  </a:cubicBezTo>
                  <a:cubicBezTo>
                    <a:pt x="130" y="22"/>
                    <a:pt x="144" y="4"/>
                    <a:pt x="145" y="4"/>
                  </a:cubicBezTo>
                  <a:cubicBezTo>
                    <a:pt x="145" y="3"/>
                    <a:pt x="145" y="1"/>
                    <a:pt x="144" y="1"/>
                  </a:cubicBezTo>
                  <a:cubicBezTo>
                    <a:pt x="143" y="0"/>
                    <a:pt x="142" y="0"/>
                    <a:pt x="141" y="1"/>
                  </a:cubicBezTo>
                  <a:cubicBezTo>
                    <a:pt x="141" y="1"/>
                    <a:pt x="127" y="19"/>
                    <a:pt x="102" y="38"/>
                  </a:cubicBezTo>
                  <a:cubicBezTo>
                    <a:pt x="80" y="55"/>
                    <a:pt x="45" y="75"/>
                    <a:pt x="2" y="77"/>
                  </a:cubicBezTo>
                  <a:cubicBezTo>
                    <a:pt x="1" y="77"/>
                    <a:pt x="0" y="78"/>
                    <a:pt x="0" y="79"/>
                  </a:cubicBezTo>
                  <a:cubicBezTo>
                    <a:pt x="0" y="80"/>
                    <a:pt x="1" y="81"/>
                    <a:pt x="3" y="81"/>
                  </a:cubicBezTo>
                  <a:close/>
                </a:path>
              </a:pathLst>
            </a:custGeom>
            <a:solidFill>
              <a:srgbClr val="4F03C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3" name="isļîḓé"/>
            <p:cNvSpPr/>
            <p:nvPr/>
          </p:nvSpPr>
          <p:spPr bwMode="auto">
            <a:xfrm>
              <a:off x="3908426" y="3322638"/>
              <a:ext cx="269875" cy="88900"/>
            </a:xfrm>
            <a:custGeom>
              <a:avLst/>
              <a:gdLst>
                <a:gd name="T0" fmla="*/ 11 w 88"/>
                <a:gd name="T1" fmla="*/ 29 h 29"/>
                <a:gd name="T2" fmla="*/ 87 w 88"/>
                <a:gd name="T3" fmla="*/ 4 h 29"/>
                <a:gd name="T4" fmla="*/ 88 w 88"/>
                <a:gd name="T5" fmla="*/ 1 h 29"/>
                <a:gd name="T6" fmla="*/ 85 w 88"/>
                <a:gd name="T7" fmla="*/ 1 h 29"/>
                <a:gd name="T8" fmla="*/ 2 w 88"/>
                <a:gd name="T9" fmla="*/ 25 h 29"/>
                <a:gd name="T10" fmla="*/ 0 w 88"/>
                <a:gd name="T11" fmla="*/ 27 h 29"/>
                <a:gd name="T12" fmla="*/ 2 w 88"/>
                <a:gd name="T13" fmla="*/ 29 h 29"/>
                <a:gd name="T14" fmla="*/ 11 w 88"/>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29">
                  <a:moveTo>
                    <a:pt x="11" y="29"/>
                  </a:moveTo>
                  <a:cubicBezTo>
                    <a:pt x="49" y="28"/>
                    <a:pt x="85" y="5"/>
                    <a:pt x="87" y="4"/>
                  </a:cubicBezTo>
                  <a:cubicBezTo>
                    <a:pt x="88" y="4"/>
                    <a:pt x="88" y="2"/>
                    <a:pt x="88" y="1"/>
                  </a:cubicBezTo>
                  <a:cubicBezTo>
                    <a:pt x="87" y="0"/>
                    <a:pt x="86" y="0"/>
                    <a:pt x="85" y="1"/>
                  </a:cubicBezTo>
                  <a:cubicBezTo>
                    <a:pt x="84" y="1"/>
                    <a:pt x="41" y="27"/>
                    <a:pt x="2" y="25"/>
                  </a:cubicBezTo>
                  <a:cubicBezTo>
                    <a:pt x="1" y="25"/>
                    <a:pt x="0" y="25"/>
                    <a:pt x="0" y="27"/>
                  </a:cubicBezTo>
                  <a:cubicBezTo>
                    <a:pt x="0" y="28"/>
                    <a:pt x="1" y="29"/>
                    <a:pt x="2" y="29"/>
                  </a:cubicBezTo>
                  <a:cubicBezTo>
                    <a:pt x="5" y="29"/>
                    <a:pt x="8" y="29"/>
                    <a:pt x="11" y="29"/>
                  </a:cubicBezTo>
                  <a:close/>
                </a:path>
              </a:pathLst>
            </a:custGeom>
            <a:solidFill>
              <a:srgbClr val="4F03C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4" name="iṡlíďè"/>
            <p:cNvSpPr/>
            <p:nvPr/>
          </p:nvSpPr>
          <p:spPr bwMode="auto">
            <a:xfrm>
              <a:off x="3794126" y="2547938"/>
              <a:ext cx="233363" cy="146050"/>
            </a:xfrm>
            <a:custGeom>
              <a:avLst/>
              <a:gdLst>
                <a:gd name="T0" fmla="*/ 74 w 76"/>
                <a:gd name="T1" fmla="*/ 48 h 48"/>
                <a:gd name="T2" fmla="*/ 76 w 76"/>
                <a:gd name="T3" fmla="*/ 46 h 48"/>
                <a:gd name="T4" fmla="*/ 74 w 76"/>
                <a:gd name="T5" fmla="*/ 44 h 48"/>
                <a:gd name="T6" fmla="*/ 4 w 76"/>
                <a:gd name="T7" fmla="*/ 2 h 48"/>
                <a:gd name="T8" fmla="*/ 1 w 76"/>
                <a:gd name="T9" fmla="*/ 1 h 48"/>
                <a:gd name="T10" fmla="*/ 0 w 76"/>
                <a:gd name="T11" fmla="*/ 4 h 48"/>
                <a:gd name="T12" fmla="*/ 73 w 76"/>
                <a:gd name="T13" fmla="*/ 48 h 48"/>
                <a:gd name="T14" fmla="*/ 74 w 76"/>
                <a:gd name="T15" fmla="*/ 4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48">
                  <a:moveTo>
                    <a:pt x="74" y="48"/>
                  </a:moveTo>
                  <a:cubicBezTo>
                    <a:pt x="75" y="48"/>
                    <a:pt x="76" y="47"/>
                    <a:pt x="76" y="46"/>
                  </a:cubicBezTo>
                  <a:cubicBezTo>
                    <a:pt x="76" y="45"/>
                    <a:pt x="75" y="44"/>
                    <a:pt x="74" y="44"/>
                  </a:cubicBezTo>
                  <a:cubicBezTo>
                    <a:pt x="21" y="36"/>
                    <a:pt x="4" y="2"/>
                    <a:pt x="4" y="2"/>
                  </a:cubicBezTo>
                  <a:cubicBezTo>
                    <a:pt x="3" y="1"/>
                    <a:pt x="2" y="0"/>
                    <a:pt x="1" y="1"/>
                  </a:cubicBezTo>
                  <a:cubicBezTo>
                    <a:pt x="0" y="1"/>
                    <a:pt x="0" y="3"/>
                    <a:pt x="0" y="4"/>
                  </a:cubicBezTo>
                  <a:cubicBezTo>
                    <a:pt x="1" y="5"/>
                    <a:pt x="18" y="39"/>
                    <a:pt x="73" y="48"/>
                  </a:cubicBezTo>
                  <a:cubicBezTo>
                    <a:pt x="74" y="48"/>
                    <a:pt x="74" y="48"/>
                    <a:pt x="74" y="48"/>
                  </a:cubicBezTo>
                  <a:close/>
                </a:path>
              </a:pathLst>
            </a:custGeom>
            <a:solidFill>
              <a:srgbClr val="4F03C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5" name="ïṧlîḓé"/>
            <p:cNvSpPr/>
            <p:nvPr/>
          </p:nvSpPr>
          <p:spPr bwMode="auto">
            <a:xfrm>
              <a:off x="3794126" y="2368550"/>
              <a:ext cx="396875" cy="242888"/>
            </a:xfrm>
            <a:custGeom>
              <a:avLst/>
              <a:gdLst>
                <a:gd name="T0" fmla="*/ 0 w 129"/>
                <a:gd name="T1" fmla="*/ 24 h 79"/>
                <a:gd name="T2" fmla="*/ 70 w 129"/>
                <a:gd name="T3" fmla="*/ 72 h 79"/>
                <a:gd name="T4" fmla="*/ 129 w 129"/>
                <a:gd name="T5" fmla="*/ 22 h 79"/>
                <a:gd name="T6" fmla="*/ 85 w 129"/>
                <a:gd name="T7" fmla="*/ 0 h 79"/>
                <a:gd name="T8" fmla="*/ 62 w 129"/>
                <a:gd name="T9" fmla="*/ 7 h 79"/>
                <a:gd name="T10" fmla="*/ 62 w 129"/>
                <a:gd name="T11" fmla="*/ 7 h 79"/>
                <a:gd name="T12" fmla="*/ 61 w 129"/>
                <a:gd name="T13" fmla="*/ 7 h 79"/>
                <a:gd name="T14" fmla="*/ 38 w 129"/>
                <a:gd name="T15" fmla="*/ 2 h 79"/>
                <a:gd name="T16" fmla="*/ 0 w 129"/>
                <a:gd name="T17"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79">
                  <a:moveTo>
                    <a:pt x="0" y="24"/>
                  </a:moveTo>
                  <a:cubicBezTo>
                    <a:pt x="11" y="48"/>
                    <a:pt x="37" y="79"/>
                    <a:pt x="70" y="72"/>
                  </a:cubicBezTo>
                  <a:cubicBezTo>
                    <a:pt x="103" y="66"/>
                    <a:pt x="118" y="40"/>
                    <a:pt x="129" y="22"/>
                  </a:cubicBezTo>
                  <a:cubicBezTo>
                    <a:pt x="111" y="14"/>
                    <a:pt x="94" y="6"/>
                    <a:pt x="85" y="0"/>
                  </a:cubicBezTo>
                  <a:cubicBezTo>
                    <a:pt x="77" y="4"/>
                    <a:pt x="70" y="7"/>
                    <a:pt x="62" y="7"/>
                  </a:cubicBezTo>
                  <a:cubicBezTo>
                    <a:pt x="62" y="7"/>
                    <a:pt x="62" y="7"/>
                    <a:pt x="62" y="7"/>
                  </a:cubicBezTo>
                  <a:cubicBezTo>
                    <a:pt x="62" y="7"/>
                    <a:pt x="61" y="7"/>
                    <a:pt x="61" y="7"/>
                  </a:cubicBezTo>
                  <a:cubicBezTo>
                    <a:pt x="54" y="7"/>
                    <a:pt x="47" y="5"/>
                    <a:pt x="38" y="2"/>
                  </a:cubicBezTo>
                  <a:cubicBezTo>
                    <a:pt x="30" y="7"/>
                    <a:pt x="15" y="15"/>
                    <a:pt x="0" y="24"/>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6" name="ïSḻïdè"/>
            <p:cNvSpPr/>
            <p:nvPr/>
          </p:nvSpPr>
          <p:spPr bwMode="auto">
            <a:xfrm>
              <a:off x="3862388" y="2387600"/>
              <a:ext cx="252413" cy="111125"/>
            </a:xfrm>
            <a:custGeom>
              <a:avLst/>
              <a:gdLst>
                <a:gd name="T0" fmla="*/ 42 w 82"/>
                <a:gd name="T1" fmla="*/ 35 h 36"/>
                <a:gd name="T2" fmla="*/ 0 w 82"/>
                <a:gd name="T3" fmla="*/ 3 h 36"/>
                <a:gd name="T4" fmla="*/ 2 w 82"/>
                <a:gd name="T5" fmla="*/ 1 h 36"/>
                <a:gd name="T6" fmla="*/ 4 w 82"/>
                <a:gd name="T7" fmla="*/ 2 h 36"/>
                <a:gd name="T8" fmla="*/ 41 w 82"/>
                <a:gd name="T9" fmla="*/ 31 h 36"/>
                <a:gd name="T10" fmla="*/ 78 w 82"/>
                <a:gd name="T11" fmla="*/ 2 h 36"/>
                <a:gd name="T12" fmla="*/ 80 w 82"/>
                <a:gd name="T13" fmla="*/ 0 h 36"/>
                <a:gd name="T14" fmla="*/ 82 w 82"/>
                <a:gd name="T15" fmla="*/ 3 h 36"/>
                <a:gd name="T16" fmla="*/ 42 w 82"/>
                <a:gd name="T1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36">
                  <a:moveTo>
                    <a:pt x="42" y="35"/>
                  </a:moveTo>
                  <a:cubicBezTo>
                    <a:pt x="7" y="36"/>
                    <a:pt x="0" y="4"/>
                    <a:pt x="0" y="3"/>
                  </a:cubicBezTo>
                  <a:cubicBezTo>
                    <a:pt x="0" y="2"/>
                    <a:pt x="1" y="1"/>
                    <a:pt x="2" y="1"/>
                  </a:cubicBezTo>
                  <a:cubicBezTo>
                    <a:pt x="3" y="1"/>
                    <a:pt x="4" y="1"/>
                    <a:pt x="4" y="2"/>
                  </a:cubicBezTo>
                  <a:cubicBezTo>
                    <a:pt x="4" y="4"/>
                    <a:pt x="11" y="32"/>
                    <a:pt x="41" y="31"/>
                  </a:cubicBezTo>
                  <a:cubicBezTo>
                    <a:pt x="72" y="30"/>
                    <a:pt x="78" y="3"/>
                    <a:pt x="78" y="2"/>
                  </a:cubicBezTo>
                  <a:cubicBezTo>
                    <a:pt x="78" y="1"/>
                    <a:pt x="79" y="0"/>
                    <a:pt x="80" y="0"/>
                  </a:cubicBezTo>
                  <a:cubicBezTo>
                    <a:pt x="81" y="1"/>
                    <a:pt x="82" y="2"/>
                    <a:pt x="82" y="3"/>
                  </a:cubicBezTo>
                  <a:cubicBezTo>
                    <a:pt x="82" y="3"/>
                    <a:pt x="76" y="34"/>
                    <a:pt x="42" y="3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7" name="is1íḍe"/>
            <p:cNvSpPr/>
            <p:nvPr/>
          </p:nvSpPr>
          <p:spPr bwMode="auto">
            <a:xfrm>
              <a:off x="3981451" y="2393950"/>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cubicBezTo>
                    <a:pt x="1" y="0"/>
                    <a:pt x="0" y="0"/>
                    <a:pt x="0" y="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8" name="ïṡ1íḋè"/>
            <p:cNvSpPr/>
            <p:nvPr/>
          </p:nvSpPr>
          <p:spPr bwMode="auto">
            <a:xfrm>
              <a:off x="3697288" y="1870075"/>
              <a:ext cx="595313" cy="523875"/>
            </a:xfrm>
            <a:custGeom>
              <a:avLst/>
              <a:gdLst>
                <a:gd name="T0" fmla="*/ 34 w 194"/>
                <a:gd name="T1" fmla="*/ 0 h 171"/>
                <a:gd name="T2" fmla="*/ 6 w 194"/>
                <a:gd name="T3" fmla="*/ 87 h 171"/>
                <a:gd name="T4" fmla="*/ 50 w 194"/>
                <a:gd name="T5" fmla="*/ 165 h 171"/>
                <a:gd name="T6" fmla="*/ 172 w 194"/>
                <a:gd name="T7" fmla="*/ 144 h 171"/>
                <a:gd name="T8" fmla="*/ 34 w 194"/>
                <a:gd name="T9" fmla="*/ 0 h 171"/>
              </a:gdLst>
              <a:ahLst/>
              <a:cxnLst>
                <a:cxn ang="0">
                  <a:pos x="T0" y="T1"/>
                </a:cxn>
                <a:cxn ang="0">
                  <a:pos x="T2" y="T3"/>
                </a:cxn>
                <a:cxn ang="0">
                  <a:pos x="T4" y="T5"/>
                </a:cxn>
                <a:cxn ang="0">
                  <a:pos x="T6" y="T7"/>
                </a:cxn>
                <a:cxn ang="0">
                  <a:pos x="T8" y="T9"/>
                </a:cxn>
              </a:cxnLst>
              <a:rect l="0" t="0" r="r" b="b"/>
              <a:pathLst>
                <a:path w="194" h="171">
                  <a:moveTo>
                    <a:pt x="34" y="0"/>
                  </a:moveTo>
                  <a:cubicBezTo>
                    <a:pt x="34" y="0"/>
                    <a:pt x="11" y="46"/>
                    <a:pt x="6" y="87"/>
                  </a:cubicBezTo>
                  <a:cubicBezTo>
                    <a:pt x="0" y="134"/>
                    <a:pt x="13" y="169"/>
                    <a:pt x="50" y="165"/>
                  </a:cubicBezTo>
                  <a:cubicBezTo>
                    <a:pt x="86" y="162"/>
                    <a:pt x="152" y="171"/>
                    <a:pt x="172" y="144"/>
                  </a:cubicBezTo>
                  <a:cubicBezTo>
                    <a:pt x="194" y="114"/>
                    <a:pt x="34" y="0"/>
                    <a:pt x="34" y="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9" name="îšlîḍè"/>
            <p:cNvSpPr/>
            <p:nvPr/>
          </p:nvSpPr>
          <p:spPr bwMode="auto">
            <a:xfrm>
              <a:off x="4129088" y="2035175"/>
              <a:ext cx="85725" cy="168275"/>
            </a:xfrm>
            <a:custGeom>
              <a:avLst/>
              <a:gdLst>
                <a:gd name="T0" fmla="*/ 3 w 28"/>
                <a:gd name="T1" fmla="*/ 14 h 55"/>
                <a:gd name="T2" fmla="*/ 20 w 28"/>
                <a:gd name="T3" fmla="*/ 11 h 55"/>
                <a:gd name="T4" fmla="*/ 0 w 28"/>
                <a:gd name="T5" fmla="*/ 48 h 55"/>
                <a:gd name="T6" fmla="*/ 3 w 28"/>
                <a:gd name="T7" fmla="*/ 14 h 55"/>
              </a:gdLst>
              <a:ahLst/>
              <a:cxnLst>
                <a:cxn ang="0">
                  <a:pos x="T0" y="T1"/>
                </a:cxn>
                <a:cxn ang="0">
                  <a:pos x="T2" y="T3"/>
                </a:cxn>
                <a:cxn ang="0">
                  <a:pos x="T4" y="T5"/>
                </a:cxn>
                <a:cxn ang="0">
                  <a:pos x="T6" y="T7"/>
                </a:cxn>
              </a:cxnLst>
              <a:rect l="0" t="0" r="r" b="b"/>
              <a:pathLst>
                <a:path w="28" h="55">
                  <a:moveTo>
                    <a:pt x="3" y="14"/>
                  </a:moveTo>
                  <a:cubicBezTo>
                    <a:pt x="3" y="14"/>
                    <a:pt x="12" y="0"/>
                    <a:pt x="20" y="11"/>
                  </a:cubicBezTo>
                  <a:cubicBezTo>
                    <a:pt x="28" y="22"/>
                    <a:pt x="19" y="55"/>
                    <a:pt x="0" y="48"/>
                  </a:cubicBezTo>
                  <a:lnTo>
                    <a:pt x="3" y="14"/>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0" name="iṩḷîďê"/>
            <p:cNvSpPr/>
            <p:nvPr/>
          </p:nvSpPr>
          <p:spPr bwMode="auto">
            <a:xfrm>
              <a:off x="4135438" y="2090738"/>
              <a:ext cx="52388" cy="60325"/>
            </a:xfrm>
            <a:custGeom>
              <a:avLst/>
              <a:gdLst>
                <a:gd name="T0" fmla="*/ 2 w 17"/>
                <a:gd name="T1" fmla="*/ 20 h 20"/>
                <a:gd name="T2" fmla="*/ 3 w 17"/>
                <a:gd name="T3" fmla="*/ 18 h 20"/>
                <a:gd name="T4" fmla="*/ 16 w 17"/>
                <a:gd name="T5" fmla="*/ 4 h 20"/>
                <a:gd name="T6" fmla="*/ 17 w 17"/>
                <a:gd name="T7" fmla="*/ 2 h 20"/>
                <a:gd name="T8" fmla="*/ 15 w 17"/>
                <a:gd name="T9" fmla="*/ 1 h 20"/>
                <a:gd name="T10" fmla="*/ 0 w 17"/>
                <a:gd name="T11" fmla="*/ 18 h 20"/>
                <a:gd name="T12" fmla="*/ 1 w 17"/>
                <a:gd name="T13" fmla="*/ 20 h 20"/>
                <a:gd name="T14" fmla="*/ 2 w 17"/>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0">
                  <a:moveTo>
                    <a:pt x="2" y="20"/>
                  </a:moveTo>
                  <a:cubicBezTo>
                    <a:pt x="2" y="20"/>
                    <a:pt x="3" y="19"/>
                    <a:pt x="3" y="18"/>
                  </a:cubicBezTo>
                  <a:cubicBezTo>
                    <a:pt x="6" y="8"/>
                    <a:pt x="16" y="4"/>
                    <a:pt x="16" y="4"/>
                  </a:cubicBezTo>
                  <a:cubicBezTo>
                    <a:pt x="17" y="3"/>
                    <a:pt x="17" y="2"/>
                    <a:pt x="17" y="2"/>
                  </a:cubicBezTo>
                  <a:cubicBezTo>
                    <a:pt x="17" y="1"/>
                    <a:pt x="16" y="0"/>
                    <a:pt x="15" y="1"/>
                  </a:cubicBezTo>
                  <a:cubicBezTo>
                    <a:pt x="14" y="1"/>
                    <a:pt x="3" y="6"/>
                    <a:pt x="0" y="18"/>
                  </a:cubicBezTo>
                  <a:cubicBezTo>
                    <a:pt x="0" y="18"/>
                    <a:pt x="0" y="19"/>
                    <a:pt x="1" y="20"/>
                  </a:cubicBezTo>
                  <a:cubicBezTo>
                    <a:pt x="1" y="20"/>
                    <a:pt x="1" y="20"/>
                    <a:pt x="2" y="20"/>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1" name="îṩ1ïḍè"/>
            <p:cNvSpPr/>
            <p:nvPr/>
          </p:nvSpPr>
          <p:spPr bwMode="auto">
            <a:xfrm>
              <a:off x="4151313" y="2111375"/>
              <a:ext cx="26988" cy="22225"/>
            </a:xfrm>
            <a:custGeom>
              <a:avLst/>
              <a:gdLst>
                <a:gd name="T0" fmla="*/ 7 w 9"/>
                <a:gd name="T1" fmla="*/ 7 h 7"/>
                <a:gd name="T2" fmla="*/ 8 w 9"/>
                <a:gd name="T3" fmla="*/ 7 h 7"/>
                <a:gd name="T4" fmla="*/ 8 w 9"/>
                <a:gd name="T5" fmla="*/ 5 h 7"/>
                <a:gd name="T6" fmla="*/ 2 w 9"/>
                <a:gd name="T7" fmla="*/ 0 h 7"/>
                <a:gd name="T8" fmla="*/ 0 w 9"/>
                <a:gd name="T9" fmla="*/ 1 h 7"/>
                <a:gd name="T10" fmla="*/ 1 w 9"/>
                <a:gd name="T11" fmla="*/ 3 h 7"/>
                <a:gd name="T12" fmla="*/ 6 w 9"/>
                <a:gd name="T13" fmla="*/ 6 h 7"/>
                <a:gd name="T14" fmla="*/ 7 w 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7" y="7"/>
                  </a:moveTo>
                  <a:cubicBezTo>
                    <a:pt x="7" y="7"/>
                    <a:pt x="8" y="7"/>
                    <a:pt x="8" y="7"/>
                  </a:cubicBezTo>
                  <a:cubicBezTo>
                    <a:pt x="9" y="6"/>
                    <a:pt x="9" y="5"/>
                    <a:pt x="8" y="5"/>
                  </a:cubicBezTo>
                  <a:cubicBezTo>
                    <a:pt x="8" y="5"/>
                    <a:pt x="6" y="2"/>
                    <a:pt x="2" y="0"/>
                  </a:cubicBezTo>
                  <a:cubicBezTo>
                    <a:pt x="1" y="0"/>
                    <a:pt x="1" y="0"/>
                    <a:pt x="0" y="1"/>
                  </a:cubicBezTo>
                  <a:cubicBezTo>
                    <a:pt x="0" y="2"/>
                    <a:pt x="0" y="3"/>
                    <a:pt x="1" y="3"/>
                  </a:cubicBezTo>
                  <a:cubicBezTo>
                    <a:pt x="4" y="4"/>
                    <a:pt x="6" y="6"/>
                    <a:pt x="6" y="6"/>
                  </a:cubicBezTo>
                  <a:cubicBezTo>
                    <a:pt x="6" y="7"/>
                    <a:pt x="7" y="7"/>
                    <a:pt x="7" y="7"/>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2" name="íṡ1iḍé"/>
            <p:cNvSpPr/>
            <p:nvPr/>
          </p:nvSpPr>
          <p:spPr bwMode="auto">
            <a:xfrm>
              <a:off x="3743326" y="2047875"/>
              <a:ext cx="92075" cy="171450"/>
            </a:xfrm>
            <a:custGeom>
              <a:avLst/>
              <a:gdLst>
                <a:gd name="T0" fmla="*/ 25 w 30"/>
                <a:gd name="T1" fmla="*/ 13 h 56"/>
                <a:gd name="T2" fmla="*/ 7 w 30"/>
                <a:gd name="T3" fmla="*/ 12 h 56"/>
                <a:gd name="T4" fmla="*/ 30 w 30"/>
                <a:gd name="T5" fmla="*/ 47 h 56"/>
                <a:gd name="T6" fmla="*/ 25 w 30"/>
                <a:gd name="T7" fmla="*/ 13 h 56"/>
              </a:gdLst>
              <a:ahLst/>
              <a:cxnLst>
                <a:cxn ang="0">
                  <a:pos x="T0" y="T1"/>
                </a:cxn>
                <a:cxn ang="0">
                  <a:pos x="T2" y="T3"/>
                </a:cxn>
                <a:cxn ang="0">
                  <a:pos x="T4" y="T5"/>
                </a:cxn>
                <a:cxn ang="0">
                  <a:pos x="T6" y="T7"/>
                </a:cxn>
              </a:cxnLst>
              <a:rect l="0" t="0" r="r" b="b"/>
              <a:pathLst>
                <a:path w="30" h="56">
                  <a:moveTo>
                    <a:pt x="25" y="13"/>
                  </a:moveTo>
                  <a:cubicBezTo>
                    <a:pt x="25" y="13"/>
                    <a:pt x="14" y="0"/>
                    <a:pt x="7" y="12"/>
                  </a:cubicBezTo>
                  <a:cubicBezTo>
                    <a:pt x="0" y="23"/>
                    <a:pt x="12" y="56"/>
                    <a:pt x="30" y="47"/>
                  </a:cubicBezTo>
                  <a:lnTo>
                    <a:pt x="25" y="13"/>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3" name="îšḻiḑé"/>
            <p:cNvSpPr/>
            <p:nvPr/>
          </p:nvSpPr>
          <p:spPr bwMode="auto">
            <a:xfrm>
              <a:off x="3770313" y="2105025"/>
              <a:ext cx="55563" cy="55563"/>
            </a:xfrm>
            <a:custGeom>
              <a:avLst/>
              <a:gdLst>
                <a:gd name="T0" fmla="*/ 16 w 18"/>
                <a:gd name="T1" fmla="*/ 18 h 18"/>
                <a:gd name="T2" fmla="*/ 15 w 18"/>
                <a:gd name="T3" fmla="*/ 17 h 18"/>
                <a:gd name="T4" fmla="*/ 1 w 18"/>
                <a:gd name="T5" fmla="*/ 3 h 18"/>
                <a:gd name="T6" fmla="*/ 0 w 18"/>
                <a:gd name="T7" fmla="*/ 1 h 18"/>
                <a:gd name="T8" fmla="*/ 2 w 18"/>
                <a:gd name="T9" fmla="*/ 0 h 18"/>
                <a:gd name="T10" fmla="*/ 18 w 18"/>
                <a:gd name="T11" fmla="*/ 16 h 18"/>
                <a:gd name="T12" fmla="*/ 17 w 18"/>
                <a:gd name="T13" fmla="*/ 18 h 18"/>
                <a:gd name="T14" fmla="*/ 16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16" y="18"/>
                  </a:moveTo>
                  <a:cubicBezTo>
                    <a:pt x="16" y="18"/>
                    <a:pt x="15" y="18"/>
                    <a:pt x="15" y="17"/>
                  </a:cubicBezTo>
                  <a:cubicBezTo>
                    <a:pt x="12" y="7"/>
                    <a:pt x="1" y="3"/>
                    <a:pt x="1" y="3"/>
                  </a:cubicBezTo>
                  <a:cubicBezTo>
                    <a:pt x="0" y="3"/>
                    <a:pt x="0" y="2"/>
                    <a:pt x="0" y="1"/>
                  </a:cubicBezTo>
                  <a:cubicBezTo>
                    <a:pt x="0" y="0"/>
                    <a:pt x="1" y="0"/>
                    <a:pt x="2" y="0"/>
                  </a:cubicBezTo>
                  <a:cubicBezTo>
                    <a:pt x="2" y="0"/>
                    <a:pt x="14" y="4"/>
                    <a:pt x="18" y="16"/>
                  </a:cubicBezTo>
                  <a:cubicBezTo>
                    <a:pt x="18" y="17"/>
                    <a:pt x="18" y="18"/>
                    <a:pt x="17" y="18"/>
                  </a:cubicBezTo>
                  <a:cubicBezTo>
                    <a:pt x="17" y="18"/>
                    <a:pt x="16" y="18"/>
                    <a:pt x="16" y="18"/>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4" name="iṣļïdê"/>
            <p:cNvSpPr/>
            <p:nvPr/>
          </p:nvSpPr>
          <p:spPr bwMode="auto">
            <a:xfrm>
              <a:off x="3783013" y="2124075"/>
              <a:ext cx="23813" cy="20638"/>
            </a:xfrm>
            <a:custGeom>
              <a:avLst/>
              <a:gdLst>
                <a:gd name="T0" fmla="*/ 2 w 8"/>
                <a:gd name="T1" fmla="*/ 7 h 7"/>
                <a:gd name="T2" fmla="*/ 1 w 8"/>
                <a:gd name="T3" fmla="*/ 7 h 7"/>
                <a:gd name="T4" fmla="*/ 0 w 8"/>
                <a:gd name="T5" fmla="*/ 5 h 7"/>
                <a:gd name="T6" fmla="*/ 6 w 8"/>
                <a:gd name="T7" fmla="*/ 0 h 7"/>
                <a:gd name="T8" fmla="*/ 8 w 8"/>
                <a:gd name="T9" fmla="*/ 1 h 7"/>
                <a:gd name="T10" fmla="*/ 7 w 8"/>
                <a:gd name="T11" fmla="*/ 3 h 7"/>
                <a:gd name="T12" fmla="*/ 3 w 8"/>
                <a:gd name="T13" fmla="*/ 6 h 7"/>
                <a:gd name="T14" fmla="*/ 2 w 8"/>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7">
                  <a:moveTo>
                    <a:pt x="2" y="7"/>
                  </a:moveTo>
                  <a:cubicBezTo>
                    <a:pt x="1" y="7"/>
                    <a:pt x="1" y="7"/>
                    <a:pt x="1" y="7"/>
                  </a:cubicBezTo>
                  <a:cubicBezTo>
                    <a:pt x="0" y="7"/>
                    <a:pt x="0" y="6"/>
                    <a:pt x="0" y="5"/>
                  </a:cubicBezTo>
                  <a:cubicBezTo>
                    <a:pt x="0" y="5"/>
                    <a:pt x="2" y="2"/>
                    <a:pt x="6" y="0"/>
                  </a:cubicBezTo>
                  <a:cubicBezTo>
                    <a:pt x="7" y="0"/>
                    <a:pt x="8" y="0"/>
                    <a:pt x="8" y="1"/>
                  </a:cubicBezTo>
                  <a:cubicBezTo>
                    <a:pt x="8" y="1"/>
                    <a:pt x="8" y="2"/>
                    <a:pt x="7" y="3"/>
                  </a:cubicBezTo>
                  <a:cubicBezTo>
                    <a:pt x="4" y="4"/>
                    <a:pt x="3" y="6"/>
                    <a:pt x="3" y="6"/>
                  </a:cubicBezTo>
                  <a:cubicBezTo>
                    <a:pt x="3" y="7"/>
                    <a:pt x="2" y="7"/>
                    <a:pt x="2" y="7"/>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5" name="íṩḷîḑé"/>
            <p:cNvSpPr/>
            <p:nvPr/>
          </p:nvSpPr>
          <p:spPr bwMode="auto">
            <a:xfrm>
              <a:off x="3908426" y="2274888"/>
              <a:ext cx="150813" cy="155575"/>
            </a:xfrm>
            <a:custGeom>
              <a:avLst/>
              <a:gdLst>
                <a:gd name="T0" fmla="*/ 0 w 49"/>
                <a:gd name="T1" fmla="*/ 0 h 51"/>
                <a:gd name="T2" fmla="*/ 1 w 49"/>
                <a:gd name="T3" fmla="*/ 33 h 51"/>
                <a:gd name="T4" fmla="*/ 24 w 49"/>
                <a:gd name="T5" fmla="*/ 50 h 51"/>
                <a:gd name="T6" fmla="*/ 49 w 49"/>
                <a:gd name="T7" fmla="*/ 35 h 51"/>
                <a:gd name="T8" fmla="*/ 48 w 49"/>
                <a:gd name="T9" fmla="*/ 1 h 51"/>
                <a:gd name="T10" fmla="*/ 0 w 49"/>
                <a:gd name="T11" fmla="*/ 0 h 51"/>
              </a:gdLst>
              <a:ahLst/>
              <a:cxnLst>
                <a:cxn ang="0">
                  <a:pos x="T0" y="T1"/>
                </a:cxn>
                <a:cxn ang="0">
                  <a:pos x="T2" y="T3"/>
                </a:cxn>
                <a:cxn ang="0">
                  <a:pos x="T4" y="T5"/>
                </a:cxn>
                <a:cxn ang="0">
                  <a:pos x="T6" y="T7"/>
                </a:cxn>
                <a:cxn ang="0">
                  <a:pos x="T8" y="T9"/>
                </a:cxn>
                <a:cxn ang="0">
                  <a:pos x="T10" y="T11"/>
                </a:cxn>
              </a:cxnLst>
              <a:rect l="0" t="0" r="r" b="b"/>
              <a:pathLst>
                <a:path w="49" h="51">
                  <a:moveTo>
                    <a:pt x="0" y="0"/>
                  </a:moveTo>
                  <a:cubicBezTo>
                    <a:pt x="1" y="33"/>
                    <a:pt x="1" y="33"/>
                    <a:pt x="1" y="33"/>
                  </a:cubicBezTo>
                  <a:cubicBezTo>
                    <a:pt x="1" y="33"/>
                    <a:pt x="11" y="49"/>
                    <a:pt x="24" y="50"/>
                  </a:cubicBezTo>
                  <a:cubicBezTo>
                    <a:pt x="38" y="51"/>
                    <a:pt x="49" y="35"/>
                    <a:pt x="49" y="35"/>
                  </a:cubicBezTo>
                  <a:cubicBezTo>
                    <a:pt x="48" y="1"/>
                    <a:pt x="48" y="1"/>
                    <a:pt x="48" y="1"/>
                  </a:cubicBezTo>
                  <a:lnTo>
                    <a:pt x="0" y="0"/>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6" name="îṣliḑê"/>
            <p:cNvSpPr/>
            <p:nvPr/>
          </p:nvSpPr>
          <p:spPr bwMode="auto">
            <a:xfrm>
              <a:off x="3908426" y="2274888"/>
              <a:ext cx="147638" cy="82550"/>
            </a:xfrm>
            <a:custGeom>
              <a:avLst/>
              <a:gdLst>
                <a:gd name="T0" fmla="*/ 0 w 48"/>
                <a:gd name="T1" fmla="*/ 0 h 27"/>
                <a:gd name="T2" fmla="*/ 0 w 48"/>
                <a:gd name="T3" fmla="*/ 15 h 27"/>
                <a:gd name="T4" fmla="*/ 48 w 48"/>
                <a:gd name="T5" fmla="*/ 23 h 27"/>
                <a:gd name="T6" fmla="*/ 48 w 48"/>
                <a:gd name="T7" fmla="*/ 1 h 27"/>
                <a:gd name="T8" fmla="*/ 0 w 48"/>
                <a:gd name="T9" fmla="*/ 0 h 27"/>
              </a:gdLst>
              <a:ahLst/>
              <a:cxnLst>
                <a:cxn ang="0">
                  <a:pos x="T0" y="T1"/>
                </a:cxn>
                <a:cxn ang="0">
                  <a:pos x="T2" y="T3"/>
                </a:cxn>
                <a:cxn ang="0">
                  <a:pos x="T4" y="T5"/>
                </a:cxn>
                <a:cxn ang="0">
                  <a:pos x="T6" y="T7"/>
                </a:cxn>
                <a:cxn ang="0">
                  <a:pos x="T8" y="T9"/>
                </a:cxn>
              </a:cxnLst>
              <a:rect l="0" t="0" r="r" b="b"/>
              <a:pathLst>
                <a:path w="48" h="27">
                  <a:moveTo>
                    <a:pt x="0" y="0"/>
                  </a:moveTo>
                  <a:cubicBezTo>
                    <a:pt x="0" y="15"/>
                    <a:pt x="0" y="15"/>
                    <a:pt x="0" y="15"/>
                  </a:cubicBezTo>
                  <a:cubicBezTo>
                    <a:pt x="9" y="24"/>
                    <a:pt x="25" y="27"/>
                    <a:pt x="48" y="23"/>
                  </a:cubicBezTo>
                  <a:cubicBezTo>
                    <a:pt x="48" y="1"/>
                    <a:pt x="48" y="1"/>
                    <a:pt x="48" y="1"/>
                  </a:cubicBezTo>
                  <a:lnTo>
                    <a:pt x="0" y="0"/>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7" name="işḻïdê"/>
            <p:cNvSpPr/>
            <p:nvPr/>
          </p:nvSpPr>
          <p:spPr bwMode="auto">
            <a:xfrm>
              <a:off x="3789363" y="1870075"/>
              <a:ext cx="368300" cy="501650"/>
            </a:xfrm>
            <a:custGeom>
              <a:avLst/>
              <a:gdLst>
                <a:gd name="T0" fmla="*/ 2 w 120"/>
                <a:gd name="T1" fmla="*/ 49 h 164"/>
                <a:gd name="T2" fmla="*/ 7 w 120"/>
                <a:gd name="T3" fmla="*/ 90 h 164"/>
                <a:gd name="T4" fmla="*/ 10 w 120"/>
                <a:gd name="T5" fmla="*/ 99 h 164"/>
                <a:gd name="T6" fmla="*/ 83 w 120"/>
                <a:gd name="T7" fmla="*/ 145 h 164"/>
                <a:gd name="T8" fmla="*/ 117 w 120"/>
                <a:gd name="T9" fmla="*/ 88 h 164"/>
                <a:gd name="T10" fmla="*/ 119 w 120"/>
                <a:gd name="T11" fmla="*/ 44 h 164"/>
                <a:gd name="T12" fmla="*/ 101 w 120"/>
                <a:gd name="T13" fmla="*/ 15 h 164"/>
                <a:gd name="T14" fmla="*/ 22 w 120"/>
                <a:gd name="T15" fmla="*/ 15 h 164"/>
                <a:gd name="T16" fmla="*/ 2 w 120"/>
                <a:gd name="T17" fmla="*/ 4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64">
                  <a:moveTo>
                    <a:pt x="2" y="49"/>
                  </a:moveTo>
                  <a:cubicBezTo>
                    <a:pt x="3" y="62"/>
                    <a:pt x="4" y="78"/>
                    <a:pt x="7" y="90"/>
                  </a:cubicBezTo>
                  <a:cubicBezTo>
                    <a:pt x="8" y="94"/>
                    <a:pt x="9" y="97"/>
                    <a:pt x="10" y="99"/>
                  </a:cubicBezTo>
                  <a:cubicBezTo>
                    <a:pt x="17" y="123"/>
                    <a:pt x="36" y="164"/>
                    <a:pt x="83" y="145"/>
                  </a:cubicBezTo>
                  <a:cubicBezTo>
                    <a:pt x="104" y="137"/>
                    <a:pt x="114" y="113"/>
                    <a:pt x="117" y="88"/>
                  </a:cubicBezTo>
                  <a:cubicBezTo>
                    <a:pt x="120" y="72"/>
                    <a:pt x="119" y="55"/>
                    <a:pt x="119" y="44"/>
                  </a:cubicBezTo>
                  <a:cubicBezTo>
                    <a:pt x="118" y="32"/>
                    <a:pt x="111" y="21"/>
                    <a:pt x="101" y="15"/>
                  </a:cubicBezTo>
                  <a:cubicBezTo>
                    <a:pt x="72" y="0"/>
                    <a:pt x="42" y="7"/>
                    <a:pt x="22" y="15"/>
                  </a:cubicBezTo>
                  <a:cubicBezTo>
                    <a:pt x="9" y="21"/>
                    <a:pt x="0" y="35"/>
                    <a:pt x="2" y="49"/>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8" name="iṡľîďè"/>
            <p:cNvSpPr/>
            <p:nvPr/>
          </p:nvSpPr>
          <p:spPr bwMode="auto">
            <a:xfrm>
              <a:off x="4043363" y="2065338"/>
              <a:ext cx="25400" cy="39688"/>
            </a:xfrm>
            <a:custGeom>
              <a:avLst/>
              <a:gdLst>
                <a:gd name="T0" fmla="*/ 0 w 8"/>
                <a:gd name="T1" fmla="*/ 7 h 13"/>
                <a:gd name="T2" fmla="*/ 4 w 8"/>
                <a:gd name="T3" fmla="*/ 13 h 13"/>
                <a:gd name="T4" fmla="*/ 8 w 8"/>
                <a:gd name="T5" fmla="*/ 7 h 13"/>
                <a:gd name="T6" fmla="*/ 4 w 8"/>
                <a:gd name="T7" fmla="*/ 1 h 13"/>
                <a:gd name="T8" fmla="*/ 0 w 8"/>
                <a:gd name="T9" fmla="*/ 7 h 13"/>
              </a:gdLst>
              <a:ahLst/>
              <a:cxnLst>
                <a:cxn ang="0">
                  <a:pos x="T0" y="T1"/>
                </a:cxn>
                <a:cxn ang="0">
                  <a:pos x="T2" y="T3"/>
                </a:cxn>
                <a:cxn ang="0">
                  <a:pos x="T4" y="T5"/>
                </a:cxn>
                <a:cxn ang="0">
                  <a:pos x="T6" y="T7"/>
                </a:cxn>
                <a:cxn ang="0">
                  <a:pos x="T8" y="T9"/>
                </a:cxn>
              </a:cxnLst>
              <a:rect l="0" t="0" r="r" b="b"/>
              <a:pathLst>
                <a:path w="8" h="13">
                  <a:moveTo>
                    <a:pt x="0" y="7"/>
                  </a:moveTo>
                  <a:cubicBezTo>
                    <a:pt x="0" y="10"/>
                    <a:pt x="2" y="13"/>
                    <a:pt x="4" y="13"/>
                  </a:cubicBezTo>
                  <a:cubicBezTo>
                    <a:pt x="6" y="13"/>
                    <a:pt x="8" y="10"/>
                    <a:pt x="8" y="7"/>
                  </a:cubicBezTo>
                  <a:cubicBezTo>
                    <a:pt x="8" y="3"/>
                    <a:pt x="6" y="0"/>
                    <a:pt x="4" y="1"/>
                  </a:cubicBezTo>
                  <a:cubicBezTo>
                    <a:pt x="2" y="1"/>
                    <a:pt x="0" y="4"/>
                    <a:pt x="0" y="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9" name="ísḻíḍè"/>
            <p:cNvSpPr/>
            <p:nvPr/>
          </p:nvSpPr>
          <p:spPr bwMode="auto">
            <a:xfrm>
              <a:off x="3889376" y="2071688"/>
              <a:ext cx="28575" cy="39688"/>
            </a:xfrm>
            <a:custGeom>
              <a:avLst/>
              <a:gdLst>
                <a:gd name="T0" fmla="*/ 0 w 9"/>
                <a:gd name="T1" fmla="*/ 7 h 13"/>
                <a:gd name="T2" fmla="*/ 5 w 9"/>
                <a:gd name="T3" fmla="*/ 13 h 13"/>
                <a:gd name="T4" fmla="*/ 8 w 9"/>
                <a:gd name="T5" fmla="*/ 6 h 13"/>
                <a:gd name="T6" fmla="*/ 4 w 9"/>
                <a:gd name="T7" fmla="*/ 0 h 13"/>
                <a:gd name="T8" fmla="*/ 0 w 9"/>
                <a:gd name="T9" fmla="*/ 7 h 13"/>
              </a:gdLst>
              <a:ahLst/>
              <a:cxnLst>
                <a:cxn ang="0">
                  <a:pos x="T0" y="T1"/>
                </a:cxn>
                <a:cxn ang="0">
                  <a:pos x="T2" y="T3"/>
                </a:cxn>
                <a:cxn ang="0">
                  <a:pos x="T4" y="T5"/>
                </a:cxn>
                <a:cxn ang="0">
                  <a:pos x="T6" y="T7"/>
                </a:cxn>
                <a:cxn ang="0">
                  <a:pos x="T8" y="T9"/>
                </a:cxn>
              </a:cxnLst>
              <a:rect l="0" t="0" r="r" b="b"/>
              <a:pathLst>
                <a:path w="9" h="13">
                  <a:moveTo>
                    <a:pt x="0" y="7"/>
                  </a:moveTo>
                  <a:cubicBezTo>
                    <a:pt x="0" y="10"/>
                    <a:pt x="2" y="13"/>
                    <a:pt x="5" y="13"/>
                  </a:cubicBezTo>
                  <a:cubicBezTo>
                    <a:pt x="7" y="13"/>
                    <a:pt x="9" y="10"/>
                    <a:pt x="8" y="6"/>
                  </a:cubicBezTo>
                  <a:cubicBezTo>
                    <a:pt x="8" y="3"/>
                    <a:pt x="6" y="0"/>
                    <a:pt x="4" y="0"/>
                  </a:cubicBezTo>
                  <a:cubicBezTo>
                    <a:pt x="2" y="0"/>
                    <a:pt x="0" y="3"/>
                    <a:pt x="0" y="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0" name="íṧľiḓe"/>
            <p:cNvSpPr/>
            <p:nvPr/>
          </p:nvSpPr>
          <p:spPr bwMode="auto">
            <a:xfrm>
              <a:off x="4016376" y="2022475"/>
              <a:ext cx="82550" cy="25400"/>
            </a:xfrm>
            <a:custGeom>
              <a:avLst/>
              <a:gdLst>
                <a:gd name="T0" fmla="*/ 20 w 27"/>
                <a:gd name="T1" fmla="*/ 2 h 8"/>
                <a:gd name="T2" fmla="*/ 3 w 27"/>
                <a:gd name="T3" fmla="*/ 0 h 8"/>
                <a:gd name="T4" fmla="*/ 0 w 27"/>
                <a:gd name="T5" fmla="*/ 3 h 8"/>
                <a:gd name="T6" fmla="*/ 0 w 27"/>
                <a:gd name="T7" fmla="*/ 3 h 8"/>
                <a:gd name="T8" fmla="*/ 3 w 27"/>
                <a:gd name="T9" fmla="*/ 6 h 8"/>
                <a:gd name="T10" fmla="*/ 27 w 27"/>
                <a:gd name="T11" fmla="*/ 8 h 8"/>
                <a:gd name="T12" fmla="*/ 26 w 27"/>
                <a:gd name="T13" fmla="*/ 5 h 8"/>
                <a:gd name="T14" fmla="*/ 20 w 27"/>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8">
                  <a:moveTo>
                    <a:pt x="20" y="2"/>
                  </a:moveTo>
                  <a:cubicBezTo>
                    <a:pt x="17" y="1"/>
                    <a:pt x="10" y="0"/>
                    <a:pt x="3" y="0"/>
                  </a:cubicBezTo>
                  <a:cubicBezTo>
                    <a:pt x="1" y="0"/>
                    <a:pt x="0" y="2"/>
                    <a:pt x="0" y="3"/>
                  </a:cubicBezTo>
                  <a:cubicBezTo>
                    <a:pt x="0" y="3"/>
                    <a:pt x="0" y="3"/>
                    <a:pt x="0" y="3"/>
                  </a:cubicBezTo>
                  <a:cubicBezTo>
                    <a:pt x="1" y="5"/>
                    <a:pt x="2" y="6"/>
                    <a:pt x="3" y="6"/>
                  </a:cubicBezTo>
                  <a:cubicBezTo>
                    <a:pt x="8" y="5"/>
                    <a:pt x="21" y="6"/>
                    <a:pt x="27" y="8"/>
                  </a:cubicBezTo>
                  <a:cubicBezTo>
                    <a:pt x="27" y="7"/>
                    <a:pt x="26" y="6"/>
                    <a:pt x="26" y="5"/>
                  </a:cubicBezTo>
                  <a:cubicBezTo>
                    <a:pt x="24" y="3"/>
                    <a:pt x="22" y="2"/>
                    <a:pt x="20" y="2"/>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1" name="îṧḷíḑê"/>
            <p:cNvSpPr/>
            <p:nvPr/>
          </p:nvSpPr>
          <p:spPr bwMode="auto">
            <a:xfrm>
              <a:off x="3859213" y="2025650"/>
              <a:ext cx="82550" cy="30163"/>
            </a:xfrm>
            <a:custGeom>
              <a:avLst/>
              <a:gdLst>
                <a:gd name="T0" fmla="*/ 6 w 27"/>
                <a:gd name="T1" fmla="*/ 3 h 10"/>
                <a:gd name="T2" fmla="*/ 24 w 27"/>
                <a:gd name="T3" fmla="*/ 0 h 10"/>
                <a:gd name="T4" fmla="*/ 27 w 27"/>
                <a:gd name="T5" fmla="*/ 3 h 10"/>
                <a:gd name="T6" fmla="*/ 27 w 27"/>
                <a:gd name="T7" fmla="*/ 3 h 10"/>
                <a:gd name="T8" fmla="*/ 24 w 27"/>
                <a:gd name="T9" fmla="*/ 6 h 10"/>
                <a:gd name="T10" fmla="*/ 0 w 27"/>
                <a:gd name="T11" fmla="*/ 10 h 10"/>
                <a:gd name="T12" fmla="*/ 1 w 27"/>
                <a:gd name="T13" fmla="*/ 6 h 10"/>
                <a:gd name="T14" fmla="*/ 6 w 27"/>
                <a:gd name="T15" fmla="*/ 3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0">
                  <a:moveTo>
                    <a:pt x="6" y="3"/>
                  </a:moveTo>
                  <a:cubicBezTo>
                    <a:pt x="10" y="2"/>
                    <a:pt x="16" y="0"/>
                    <a:pt x="24" y="0"/>
                  </a:cubicBezTo>
                  <a:cubicBezTo>
                    <a:pt x="25" y="0"/>
                    <a:pt x="27" y="1"/>
                    <a:pt x="27" y="3"/>
                  </a:cubicBezTo>
                  <a:cubicBezTo>
                    <a:pt x="27" y="3"/>
                    <a:pt x="27" y="3"/>
                    <a:pt x="27" y="3"/>
                  </a:cubicBezTo>
                  <a:cubicBezTo>
                    <a:pt x="26" y="5"/>
                    <a:pt x="25" y="6"/>
                    <a:pt x="24" y="6"/>
                  </a:cubicBezTo>
                  <a:cubicBezTo>
                    <a:pt x="19" y="6"/>
                    <a:pt x="6" y="7"/>
                    <a:pt x="0" y="10"/>
                  </a:cubicBezTo>
                  <a:cubicBezTo>
                    <a:pt x="0" y="9"/>
                    <a:pt x="1" y="7"/>
                    <a:pt x="1" y="6"/>
                  </a:cubicBezTo>
                  <a:cubicBezTo>
                    <a:pt x="3" y="5"/>
                    <a:pt x="4" y="4"/>
                    <a:pt x="6" y="3"/>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2" name="íṩľïdé"/>
            <p:cNvSpPr/>
            <p:nvPr/>
          </p:nvSpPr>
          <p:spPr bwMode="auto">
            <a:xfrm>
              <a:off x="3957638" y="2084388"/>
              <a:ext cx="39688" cy="95250"/>
            </a:xfrm>
            <a:custGeom>
              <a:avLst/>
              <a:gdLst>
                <a:gd name="T0" fmla="*/ 7 w 13"/>
                <a:gd name="T1" fmla="*/ 31 h 31"/>
                <a:gd name="T2" fmla="*/ 10 w 13"/>
                <a:gd name="T3" fmla="*/ 30 h 31"/>
                <a:gd name="T4" fmla="*/ 13 w 13"/>
                <a:gd name="T5" fmla="*/ 26 h 31"/>
                <a:gd name="T6" fmla="*/ 11 w 13"/>
                <a:gd name="T7" fmla="*/ 1 h 31"/>
                <a:gd name="T8" fmla="*/ 9 w 13"/>
                <a:gd name="T9" fmla="*/ 0 h 31"/>
                <a:gd name="T10" fmla="*/ 8 w 13"/>
                <a:gd name="T11" fmla="*/ 2 h 31"/>
                <a:gd name="T12" fmla="*/ 10 w 13"/>
                <a:gd name="T13" fmla="*/ 26 h 31"/>
                <a:gd name="T14" fmla="*/ 9 w 13"/>
                <a:gd name="T15" fmla="*/ 27 h 31"/>
                <a:gd name="T16" fmla="*/ 3 w 13"/>
                <a:gd name="T17" fmla="*/ 27 h 31"/>
                <a:gd name="T18" fmla="*/ 1 w 13"/>
                <a:gd name="T19" fmla="*/ 28 h 31"/>
                <a:gd name="T20" fmla="*/ 1 w 13"/>
                <a:gd name="T21" fmla="*/ 30 h 31"/>
                <a:gd name="T22" fmla="*/ 7 w 13"/>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7" y="31"/>
                  </a:moveTo>
                  <a:cubicBezTo>
                    <a:pt x="8" y="30"/>
                    <a:pt x="10" y="30"/>
                    <a:pt x="10" y="30"/>
                  </a:cubicBezTo>
                  <a:cubicBezTo>
                    <a:pt x="11" y="29"/>
                    <a:pt x="12" y="28"/>
                    <a:pt x="13" y="26"/>
                  </a:cubicBezTo>
                  <a:cubicBezTo>
                    <a:pt x="13" y="20"/>
                    <a:pt x="11" y="2"/>
                    <a:pt x="11" y="1"/>
                  </a:cubicBezTo>
                  <a:cubicBezTo>
                    <a:pt x="11" y="1"/>
                    <a:pt x="10" y="0"/>
                    <a:pt x="9" y="0"/>
                  </a:cubicBezTo>
                  <a:cubicBezTo>
                    <a:pt x="8" y="0"/>
                    <a:pt x="8" y="1"/>
                    <a:pt x="8" y="2"/>
                  </a:cubicBezTo>
                  <a:cubicBezTo>
                    <a:pt x="8" y="2"/>
                    <a:pt x="10" y="20"/>
                    <a:pt x="10" y="26"/>
                  </a:cubicBezTo>
                  <a:cubicBezTo>
                    <a:pt x="9" y="26"/>
                    <a:pt x="9" y="27"/>
                    <a:pt x="9" y="27"/>
                  </a:cubicBezTo>
                  <a:cubicBezTo>
                    <a:pt x="7" y="28"/>
                    <a:pt x="4" y="27"/>
                    <a:pt x="3" y="27"/>
                  </a:cubicBezTo>
                  <a:cubicBezTo>
                    <a:pt x="2" y="26"/>
                    <a:pt x="1" y="27"/>
                    <a:pt x="1" y="28"/>
                  </a:cubicBezTo>
                  <a:cubicBezTo>
                    <a:pt x="0" y="28"/>
                    <a:pt x="1" y="29"/>
                    <a:pt x="1" y="30"/>
                  </a:cubicBezTo>
                  <a:cubicBezTo>
                    <a:pt x="2" y="30"/>
                    <a:pt x="5" y="31"/>
                    <a:pt x="7" y="31"/>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3" name="îṡļïḓé"/>
            <p:cNvSpPr/>
            <p:nvPr/>
          </p:nvSpPr>
          <p:spPr bwMode="auto">
            <a:xfrm>
              <a:off x="3930651" y="2206625"/>
              <a:ext cx="109538" cy="52388"/>
            </a:xfrm>
            <a:custGeom>
              <a:avLst/>
              <a:gdLst>
                <a:gd name="T0" fmla="*/ 36 w 36"/>
                <a:gd name="T1" fmla="*/ 0 h 17"/>
                <a:gd name="T2" fmla="*/ 19 w 36"/>
                <a:gd name="T3" fmla="*/ 17 h 17"/>
                <a:gd name="T4" fmla="*/ 0 w 36"/>
                <a:gd name="T5" fmla="*/ 1 h 17"/>
                <a:gd name="T6" fmla="*/ 36 w 36"/>
                <a:gd name="T7" fmla="*/ 0 h 17"/>
              </a:gdLst>
              <a:ahLst/>
              <a:cxnLst>
                <a:cxn ang="0">
                  <a:pos x="T0" y="T1"/>
                </a:cxn>
                <a:cxn ang="0">
                  <a:pos x="T2" y="T3"/>
                </a:cxn>
                <a:cxn ang="0">
                  <a:pos x="T4" y="T5"/>
                </a:cxn>
                <a:cxn ang="0">
                  <a:pos x="T6" y="T7"/>
                </a:cxn>
              </a:cxnLst>
              <a:rect l="0" t="0" r="r" b="b"/>
              <a:pathLst>
                <a:path w="36" h="17">
                  <a:moveTo>
                    <a:pt x="36" y="0"/>
                  </a:moveTo>
                  <a:cubicBezTo>
                    <a:pt x="35" y="6"/>
                    <a:pt x="32" y="17"/>
                    <a:pt x="19" y="17"/>
                  </a:cubicBezTo>
                  <a:cubicBezTo>
                    <a:pt x="5" y="17"/>
                    <a:pt x="1" y="8"/>
                    <a:pt x="0" y="1"/>
                  </a:cubicBezTo>
                  <a:lnTo>
                    <a:pt x="3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4" name="îṣļidé"/>
            <p:cNvSpPr/>
            <p:nvPr/>
          </p:nvSpPr>
          <p:spPr bwMode="auto">
            <a:xfrm>
              <a:off x="3960813" y="2271713"/>
              <a:ext cx="52388" cy="14288"/>
            </a:xfrm>
            <a:custGeom>
              <a:avLst/>
              <a:gdLst>
                <a:gd name="T0" fmla="*/ 9 w 17"/>
                <a:gd name="T1" fmla="*/ 5 h 5"/>
                <a:gd name="T2" fmla="*/ 16 w 17"/>
                <a:gd name="T3" fmla="*/ 3 h 5"/>
                <a:gd name="T4" fmla="*/ 17 w 17"/>
                <a:gd name="T5" fmla="*/ 1 h 5"/>
                <a:gd name="T6" fmla="*/ 14 w 17"/>
                <a:gd name="T7" fmla="*/ 0 h 5"/>
                <a:gd name="T8" fmla="*/ 14 w 17"/>
                <a:gd name="T9" fmla="*/ 0 h 5"/>
                <a:gd name="T10" fmla="*/ 9 w 17"/>
                <a:gd name="T11" fmla="*/ 2 h 5"/>
                <a:gd name="T12" fmla="*/ 3 w 17"/>
                <a:gd name="T13" fmla="*/ 1 h 5"/>
                <a:gd name="T14" fmla="*/ 1 w 17"/>
                <a:gd name="T15" fmla="*/ 1 h 5"/>
                <a:gd name="T16" fmla="*/ 1 w 17"/>
                <a:gd name="T17" fmla="*/ 3 h 5"/>
                <a:gd name="T18" fmla="*/ 9 w 17"/>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5">
                  <a:moveTo>
                    <a:pt x="9" y="5"/>
                  </a:moveTo>
                  <a:cubicBezTo>
                    <a:pt x="13" y="5"/>
                    <a:pt x="16" y="3"/>
                    <a:pt x="16" y="3"/>
                  </a:cubicBezTo>
                  <a:cubicBezTo>
                    <a:pt x="17" y="2"/>
                    <a:pt x="17" y="1"/>
                    <a:pt x="17" y="1"/>
                  </a:cubicBezTo>
                  <a:cubicBezTo>
                    <a:pt x="16" y="0"/>
                    <a:pt x="15" y="0"/>
                    <a:pt x="14" y="0"/>
                  </a:cubicBezTo>
                  <a:cubicBezTo>
                    <a:pt x="14" y="0"/>
                    <a:pt x="14" y="0"/>
                    <a:pt x="14" y="0"/>
                  </a:cubicBezTo>
                  <a:cubicBezTo>
                    <a:pt x="14" y="0"/>
                    <a:pt x="12" y="2"/>
                    <a:pt x="9" y="2"/>
                  </a:cubicBezTo>
                  <a:cubicBezTo>
                    <a:pt x="6" y="2"/>
                    <a:pt x="3" y="1"/>
                    <a:pt x="3" y="1"/>
                  </a:cubicBezTo>
                  <a:cubicBezTo>
                    <a:pt x="2" y="0"/>
                    <a:pt x="1" y="0"/>
                    <a:pt x="1" y="1"/>
                  </a:cubicBezTo>
                  <a:cubicBezTo>
                    <a:pt x="0" y="2"/>
                    <a:pt x="1" y="3"/>
                    <a:pt x="1" y="3"/>
                  </a:cubicBezTo>
                  <a:cubicBezTo>
                    <a:pt x="1" y="3"/>
                    <a:pt x="5" y="5"/>
                    <a:pt x="9" y="5"/>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5" name="îṡliḓê"/>
            <p:cNvSpPr/>
            <p:nvPr/>
          </p:nvSpPr>
          <p:spPr bwMode="auto">
            <a:xfrm>
              <a:off x="3767138" y="1778000"/>
              <a:ext cx="398463" cy="358775"/>
            </a:xfrm>
            <a:custGeom>
              <a:avLst/>
              <a:gdLst>
                <a:gd name="T0" fmla="*/ 2 w 130"/>
                <a:gd name="T1" fmla="*/ 77 h 117"/>
                <a:gd name="T2" fmla="*/ 6 w 130"/>
                <a:gd name="T3" fmla="*/ 80 h 117"/>
                <a:gd name="T4" fmla="*/ 7 w 130"/>
                <a:gd name="T5" fmla="*/ 91 h 117"/>
                <a:gd name="T6" fmla="*/ 17 w 130"/>
                <a:gd name="T7" fmla="*/ 112 h 117"/>
                <a:gd name="T8" fmla="*/ 16 w 130"/>
                <a:gd name="T9" fmla="*/ 80 h 117"/>
                <a:gd name="T10" fmla="*/ 24 w 130"/>
                <a:gd name="T11" fmla="*/ 79 h 117"/>
                <a:gd name="T12" fmla="*/ 29 w 130"/>
                <a:gd name="T13" fmla="*/ 57 h 117"/>
                <a:gd name="T14" fmla="*/ 31 w 130"/>
                <a:gd name="T15" fmla="*/ 78 h 117"/>
                <a:gd name="T16" fmla="*/ 57 w 130"/>
                <a:gd name="T17" fmla="*/ 76 h 117"/>
                <a:gd name="T18" fmla="*/ 63 w 130"/>
                <a:gd name="T19" fmla="*/ 54 h 117"/>
                <a:gd name="T20" fmla="*/ 67 w 130"/>
                <a:gd name="T21" fmla="*/ 75 h 117"/>
                <a:gd name="T22" fmla="*/ 93 w 130"/>
                <a:gd name="T23" fmla="*/ 76 h 117"/>
                <a:gd name="T24" fmla="*/ 96 w 130"/>
                <a:gd name="T25" fmla="*/ 53 h 117"/>
                <a:gd name="T26" fmla="*/ 105 w 130"/>
                <a:gd name="T27" fmla="*/ 75 h 117"/>
                <a:gd name="T28" fmla="*/ 130 w 130"/>
                <a:gd name="T29" fmla="*/ 74 h 117"/>
                <a:gd name="T30" fmla="*/ 122 w 130"/>
                <a:gd name="T31" fmla="*/ 43 h 117"/>
                <a:gd name="T32" fmla="*/ 98 w 130"/>
                <a:gd name="T33" fmla="*/ 15 h 117"/>
                <a:gd name="T34" fmla="*/ 23 w 130"/>
                <a:gd name="T35" fmla="*/ 17 h 117"/>
                <a:gd name="T36" fmla="*/ 2 w 130"/>
                <a:gd name="T37" fmla="*/ 7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0" h="117">
                  <a:moveTo>
                    <a:pt x="2" y="77"/>
                  </a:moveTo>
                  <a:cubicBezTo>
                    <a:pt x="3" y="78"/>
                    <a:pt x="4" y="79"/>
                    <a:pt x="6" y="80"/>
                  </a:cubicBezTo>
                  <a:cubicBezTo>
                    <a:pt x="6" y="83"/>
                    <a:pt x="7" y="87"/>
                    <a:pt x="7" y="91"/>
                  </a:cubicBezTo>
                  <a:cubicBezTo>
                    <a:pt x="10" y="114"/>
                    <a:pt x="16" y="117"/>
                    <a:pt x="17" y="112"/>
                  </a:cubicBezTo>
                  <a:cubicBezTo>
                    <a:pt x="17" y="108"/>
                    <a:pt x="17" y="87"/>
                    <a:pt x="16" y="80"/>
                  </a:cubicBezTo>
                  <a:cubicBezTo>
                    <a:pt x="20" y="80"/>
                    <a:pt x="24" y="79"/>
                    <a:pt x="24" y="79"/>
                  </a:cubicBezTo>
                  <a:cubicBezTo>
                    <a:pt x="29" y="57"/>
                    <a:pt x="29" y="57"/>
                    <a:pt x="29" y="57"/>
                  </a:cubicBezTo>
                  <a:cubicBezTo>
                    <a:pt x="31" y="78"/>
                    <a:pt x="31" y="78"/>
                    <a:pt x="31" y="78"/>
                  </a:cubicBezTo>
                  <a:cubicBezTo>
                    <a:pt x="39" y="81"/>
                    <a:pt x="57" y="76"/>
                    <a:pt x="57" y="76"/>
                  </a:cubicBezTo>
                  <a:cubicBezTo>
                    <a:pt x="63" y="54"/>
                    <a:pt x="63" y="54"/>
                    <a:pt x="63" y="54"/>
                  </a:cubicBezTo>
                  <a:cubicBezTo>
                    <a:pt x="67" y="75"/>
                    <a:pt x="67" y="75"/>
                    <a:pt x="67" y="75"/>
                  </a:cubicBezTo>
                  <a:cubicBezTo>
                    <a:pt x="79" y="80"/>
                    <a:pt x="93" y="76"/>
                    <a:pt x="93" y="76"/>
                  </a:cubicBezTo>
                  <a:cubicBezTo>
                    <a:pt x="96" y="53"/>
                    <a:pt x="96" y="53"/>
                    <a:pt x="96" y="53"/>
                  </a:cubicBezTo>
                  <a:cubicBezTo>
                    <a:pt x="105" y="75"/>
                    <a:pt x="105" y="75"/>
                    <a:pt x="105" y="75"/>
                  </a:cubicBezTo>
                  <a:cubicBezTo>
                    <a:pt x="105" y="75"/>
                    <a:pt x="130" y="83"/>
                    <a:pt x="130" y="74"/>
                  </a:cubicBezTo>
                  <a:cubicBezTo>
                    <a:pt x="130" y="69"/>
                    <a:pt x="126" y="55"/>
                    <a:pt x="122" y="43"/>
                  </a:cubicBezTo>
                  <a:cubicBezTo>
                    <a:pt x="118" y="31"/>
                    <a:pt x="110" y="21"/>
                    <a:pt x="98" y="15"/>
                  </a:cubicBezTo>
                  <a:cubicBezTo>
                    <a:pt x="67" y="0"/>
                    <a:pt x="34" y="10"/>
                    <a:pt x="23" y="17"/>
                  </a:cubicBezTo>
                  <a:cubicBezTo>
                    <a:pt x="0" y="32"/>
                    <a:pt x="2" y="77"/>
                    <a:pt x="2" y="7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6" name="îšlïḋe"/>
            <p:cNvSpPr/>
            <p:nvPr/>
          </p:nvSpPr>
          <p:spPr bwMode="auto">
            <a:xfrm>
              <a:off x="4086226" y="1863725"/>
              <a:ext cx="184150" cy="514350"/>
            </a:xfrm>
            <a:custGeom>
              <a:avLst/>
              <a:gdLst>
                <a:gd name="T0" fmla="*/ 10 w 60"/>
                <a:gd name="T1" fmla="*/ 0 h 168"/>
                <a:gd name="T2" fmla="*/ 40 w 60"/>
                <a:gd name="T3" fmla="*/ 67 h 168"/>
                <a:gd name="T4" fmla="*/ 33 w 60"/>
                <a:gd name="T5" fmla="*/ 158 h 168"/>
                <a:gd name="T6" fmla="*/ 0 w 60"/>
                <a:gd name="T7" fmla="*/ 142 h 168"/>
                <a:gd name="T8" fmla="*/ 12 w 60"/>
                <a:gd name="T9" fmla="*/ 34 h 168"/>
                <a:gd name="T10" fmla="*/ 10 w 60"/>
                <a:gd name="T11" fmla="*/ 0 h 168"/>
              </a:gdLst>
              <a:ahLst/>
              <a:cxnLst>
                <a:cxn ang="0">
                  <a:pos x="T0" y="T1"/>
                </a:cxn>
                <a:cxn ang="0">
                  <a:pos x="T2" y="T3"/>
                </a:cxn>
                <a:cxn ang="0">
                  <a:pos x="T4" y="T5"/>
                </a:cxn>
                <a:cxn ang="0">
                  <a:pos x="T6" y="T7"/>
                </a:cxn>
                <a:cxn ang="0">
                  <a:pos x="T8" y="T9"/>
                </a:cxn>
                <a:cxn ang="0">
                  <a:pos x="T10" y="T11"/>
                </a:cxn>
              </a:cxnLst>
              <a:rect l="0" t="0" r="r" b="b"/>
              <a:pathLst>
                <a:path w="60" h="168">
                  <a:moveTo>
                    <a:pt x="10" y="0"/>
                  </a:moveTo>
                  <a:cubicBezTo>
                    <a:pt x="10" y="0"/>
                    <a:pt x="32" y="24"/>
                    <a:pt x="40" y="67"/>
                  </a:cubicBezTo>
                  <a:cubicBezTo>
                    <a:pt x="48" y="111"/>
                    <a:pt x="60" y="146"/>
                    <a:pt x="33" y="158"/>
                  </a:cubicBezTo>
                  <a:cubicBezTo>
                    <a:pt x="10" y="168"/>
                    <a:pt x="0" y="150"/>
                    <a:pt x="0" y="142"/>
                  </a:cubicBezTo>
                  <a:cubicBezTo>
                    <a:pt x="1" y="133"/>
                    <a:pt x="30" y="100"/>
                    <a:pt x="12" y="34"/>
                  </a:cubicBezTo>
                  <a:cubicBezTo>
                    <a:pt x="6" y="12"/>
                    <a:pt x="10" y="0"/>
                    <a:pt x="10" y="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7" name="iṧḻíḍè"/>
            <p:cNvSpPr/>
            <p:nvPr/>
          </p:nvSpPr>
          <p:spPr bwMode="auto">
            <a:xfrm>
              <a:off x="3797301" y="2182813"/>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8" name="iṩ1íḓe"/>
            <p:cNvSpPr/>
            <p:nvPr/>
          </p:nvSpPr>
          <p:spPr bwMode="auto">
            <a:xfrm>
              <a:off x="3840163" y="2044700"/>
              <a:ext cx="120650" cy="119063"/>
            </a:xfrm>
            <a:custGeom>
              <a:avLst/>
              <a:gdLst>
                <a:gd name="T0" fmla="*/ 20 w 39"/>
                <a:gd name="T1" fmla="*/ 39 h 39"/>
                <a:gd name="T2" fmla="*/ 0 w 39"/>
                <a:gd name="T3" fmla="*/ 20 h 39"/>
                <a:gd name="T4" fmla="*/ 19 w 39"/>
                <a:gd name="T5" fmla="*/ 0 h 39"/>
                <a:gd name="T6" fmla="*/ 39 w 39"/>
                <a:gd name="T7" fmla="*/ 19 h 39"/>
                <a:gd name="T8" fmla="*/ 20 w 39"/>
                <a:gd name="T9" fmla="*/ 39 h 39"/>
                <a:gd name="T10" fmla="*/ 19 w 39"/>
                <a:gd name="T11" fmla="*/ 3 h 39"/>
                <a:gd name="T12" fmla="*/ 3 w 39"/>
                <a:gd name="T13" fmla="*/ 20 h 39"/>
                <a:gd name="T14" fmla="*/ 20 w 39"/>
                <a:gd name="T15" fmla="*/ 36 h 39"/>
                <a:gd name="T16" fmla="*/ 36 w 39"/>
                <a:gd name="T17" fmla="*/ 19 h 39"/>
                <a:gd name="T18" fmla="*/ 19 w 39"/>
                <a:gd name="T19" fmla="*/ 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9">
                  <a:moveTo>
                    <a:pt x="20" y="39"/>
                  </a:moveTo>
                  <a:cubicBezTo>
                    <a:pt x="9" y="39"/>
                    <a:pt x="0" y="31"/>
                    <a:pt x="0" y="20"/>
                  </a:cubicBezTo>
                  <a:cubicBezTo>
                    <a:pt x="0" y="10"/>
                    <a:pt x="8" y="1"/>
                    <a:pt x="19" y="0"/>
                  </a:cubicBezTo>
                  <a:cubicBezTo>
                    <a:pt x="29" y="0"/>
                    <a:pt x="38" y="8"/>
                    <a:pt x="39" y="19"/>
                  </a:cubicBezTo>
                  <a:cubicBezTo>
                    <a:pt x="39" y="30"/>
                    <a:pt x="31" y="39"/>
                    <a:pt x="20" y="39"/>
                  </a:cubicBezTo>
                  <a:close/>
                  <a:moveTo>
                    <a:pt x="19" y="3"/>
                  </a:moveTo>
                  <a:cubicBezTo>
                    <a:pt x="10" y="4"/>
                    <a:pt x="3" y="11"/>
                    <a:pt x="3" y="20"/>
                  </a:cubicBezTo>
                  <a:cubicBezTo>
                    <a:pt x="3" y="29"/>
                    <a:pt x="11" y="36"/>
                    <a:pt x="20" y="36"/>
                  </a:cubicBezTo>
                  <a:cubicBezTo>
                    <a:pt x="29" y="36"/>
                    <a:pt x="36" y="28"/>
                    <a:pt x="36" y="19"/>
                  </a:cubicBezTo>
                  <a:cubicBezTo>
                    <a:pt x="35" y="10"/>
                    <a:pt x="28" y="3"/>
                    <a:pt x="19"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9" name="îṥ1ïḑe"/>
            <p:cNvSpPr/>
            <p:nvPr/>
          </p:nvSpPr>
          <p:spPr bwMode="auto">
            <a:xfrm>
              <a:off x="4003676" y="2038350"/>
              <a:ext cx="119063" cy="122238"/>
            </a:xfrm>
            <a:custGeom>
              <a:avLst/>
              <a:gdLst>
                <a:gd name="T0" fmla="*/ 20 w 39"/>
                <a:gd name="T1" fmla="*/ 39 h 40"/>
                <a:gd name="T2" fmla="*/ 0 w 39"/>
                <a:gd name="T3" fmla="*/ 21 h 40"/>
                <a:gd name="T4" fmla="*/ 19 w 39"/>
                <a:gd name="T5" fmla="*/ 1 h 40"/>
                <a:gd name="T6" fmla="*/ 39 w 39"/>
                <a:gd name="T7" fmla="*/ 19 h 40"/>
                <a:gd name="T8" fmla="*/ 20 w 39"/>
                <a:gd name="T9" fmla="*/ 39 h 40"/>
                <a:gd name="T10" fmla="*/ 19 w 39"/>
                <a:gd name="T11" fmla="*/ 4 h 40"/>
                <a:gd name="T12" fmla="*/ 3 w 39"/>
                <a:gd name="T13" fmla="*/ 20 h 40"/>
                <a:gd name="T14" fmla="*/ 20 w 39"/>
                <a:gd name="T15" fmla="*/ 36 h 40"/>
                <a:gd name="T16" fmla="*/ 36 w 39"/>
                <a:gd name="T17" fmla="*/ 19 h 40"/>
                <a:gd name="T18" fmla="*/ 19 w 39"/>
                <a:gd name="T19"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40">
                  <a:moveTo>
                    <a:pt x="20" y="39"/>
                  </a:moveTo>
                  <a:cubicBezTo>
                    <a:pt x="9" y="40"/>
                    <a:pt x="0" y="31"/>
                    <a:pt x="0" y="21"/>
                  </a:cubicBezTo>
                  <a:cubicBezTo>
                    <a:pt x="0" y="10"/>
                    <a:pt x="8" y="1"/>
                    <a:pt x="19" y="1"/>
                  </a:cubicBezTo>
                  <a:cubicBezTo>
                    <a:pt x="29" y="0"/>
                    <a:pt x="38" y="9"/>
                    <a:pt x="39" y="19"/>
                  </a:cubicBezTo>
                  <a:cubicBezTo>
                    <a:pt x="39" y="30"/>
                    <a:pt x="31" y="39"/>
                    <a:pt x="20" y="39"/>
                  </a:cubicBezTo>
                  <a:close/>
                  <a:moveTo>
                    <a:pt x="19" y="4"/>
                  </a:moveTo>
                  <a:cubicBezTo>
                    <a:pt x="10" y="4"/>
                    <a:pt x="3" y="11"/>
                    <a:pt x="3" y="20"/>
                  </a:cubicBezTo>
                  <a:cubicBezTo>
                    <a:pt x="3" y="30"/>
                    <a:pt x="11" y="37"/>
                    <a:pt x="20" y="36"/>
                  </a:cubicBezTo>
                  <a:cubicBezTo>
                    <a:pt x="29" y="36"/>
                    <a:pt x="36" y="28"/>
                    <a:pt x="36" y="19"/>
                  </a:cubicBezTo>
                  <a:cubicBezTo>
                    <a:pt x="35" y="10"/>
                    <a:pt x="28" y="3"/>
                    <a:pt x="19"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0" name="íṡḷiḓe"/>
            <p:cNvSpPr/>
            <p:nvPr/>
          </p:nvSpPr>
          <p:spPr bwMode="auto">
            <a:xfrm>
              <a:off x="3819526" y="2058988"/>
              <a:ext cx="36513" cy="28575"/>
            </a:xfrm>
            <a:custGeom>
              <a:avLst/>
              <a:gdLst>
                <a:gd name="T0" fmla="*/ 0 w 12"/>
                <a:gd name="T1" fmla="*/ 0 h 9"/>
                <a:gd name="T2" fmla="*/ 11 w 12"/>
                <a:gd name="T3" fmla="*/ 6 h 9"/>
                <a:gd name="T4" fmla="*/ 11 w 12"/>
                <a:gd name="T5" fmla="*/ 8 h 9"/>
                <a:gd name="T6" fmla="*/ 10 w 12"/>
                <a:gd name="T7" fmla="*/ 9 h 9"/>
                <a:gd name="T8" fmla="*/ 9 w 12"/>
                <a:gd name="T9" fmla="*/ 9 h 9"/>
                <a:gd name="T10" fmla="*/ 0 w 12"/>
                <a:gd name="T11" fmla="*/ 4 h 9"/>
                <a:gd name="T12" fmla="*/ 0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0" y="0"/>
                  </a:moveTo>
                  <a:cubicBezTo>
                    <a:pt x="6" y="2"/>
                    <a:pt x="11" y="6"/>
                    <a:pt x="11" y="6"/>
                  </a:cubicBezTo>
                  <a:cubicBezTo>
                    <a:pt x="12" y="7"/>
                    <a:pt x="12" y="8"/>
                    <a:pt x="11" y="8"/>
                  </a:cubicBezTo>
                  <a:cubicBezTo>
                    <a:pt x="11" y="9"/>
                    <a:pt x="10" y="9"/>
                    <a:pt x="10" y="9"/>
                  </a:cubicBezTo>
                  <a:cubicBezTo>
                    <a:pt x="10" y="9"/>
                    <a:pt x="9" y="9"/>
                    <a:pt x="9" y="9"/>
                  </a:cubicBezTo>
                  <a:cubicBezTo>
                    <a:pt x="9" y="8"/>
                    <a:pt x="5" y="5"/>
                    <a:pt x="0" y="4"/>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1" name="îśḷîḍe"/>
            <p:cNvSpPr/>
            <p:nvPr/>
          </p:nvSpPr>
          <p:spPr bwMode="auto">
            <a:xfrm>
              <a:off x="4108451" y="2054225"/>
              <a:ext cx="30163" cy="23813"/>
            </a:xfrm>
            <a:custGeom>
              <a:avLst/>
              <a:gdLst>
                <a:gd name="T0" fmla="*/ 1 w 10"/>
                <a:gd name="T1" fmla="*/ 5 h 8"/>
                <a:gd name="T2" fmla="*/ 10 w 10"/>
                <a:gd name="T3" fmla="*/ 0 h 8"/>
                <a:gd name="T4" fmla="*/ 10 w 10"/>
                <a:gd name="T5" fmla="*/ 4 h 8"/>
                <a:gd name="T6" fmla="*/ 3 w 10"/>
                <a:gd name="T7" fmla="*/ 8 h 8"/>
                <a:gd name="T8" fmla="*/ 2 w 10"/>
                <a:gd name="T9" fmla="*/ 8 h 8"/>
                <a:gd name="T10" fmla="*/ 0 w 10"/>
                <a:gd name="T11" fmla="*/ 7 h 8"/>
                <a:gd name="T12" fmla="*/ 1 w 10"/>
                <a:gd name="T13" fmla="*/ 5 h 8"/>
              </a:gdLst>
              <a:ahLst/>
              <a:cxnLst>
                <a:cxn ang="0">
                  <a:pos x="T0" y="T1"/>
                </a:cxn>
                <a:cxn ang="0">
                  <a:pos x="T2" y="T3"/>
                </a:cxn>
                <a:cxn ang="0">
                  <a:pos x="T4" y="T5"/>
                </a:cxn>
                <a:cxn ang="0">
                  <a:pos x="T6" y="T7"/>
                </a:cxn>
                <a:cxn ang="0">
                  <a:pos x="T8" y="T9"/>
                </a:cxn>
                <a:cxn ang="0">
                  <a:pos x="T10" y="T11"/>
                </a:cxn>
                <a:cxn ang="0">
                  <a:pos x="T12" y="T13"/>
                </a:cxn>
              </a:cxnLst>
              <a:rect l="0" t="0" r="r" b="b"/>
              <a:pathLst>
                <a:path w="10" h="8">
                  <a:moveTo>
                    <a:pt x="1" y="5"/>
                  </a:moveTo>
                  <a:cubicBezTo>
                    <a:pt x="1" y="5"/>
                    <a:pt x="4" y="2"/>
                    <a:pt x="10" y="0"/>
                  </a:cubicBezTo>
                  <a:cubicBezTo>
                    <a:pt x="10" y="4"/>
                    <a:pt x="10" y="4"/>
                    <a:pt x="10" y="4"/>
                  </a:cubicBezTo>
                  <a:cubicBezTo>
                    <a:pt x="5" y="6"/>
                    <a:pt x="3" y="8"/>
                    <a:pt x="3" y="8"/>
                  </a:cubicBezTo>
                  <a:cubicBezTo>
                    <a:pt x="2" y="8"/>
                    <a:pt x="2" y="8"/>
                    <a:pt x="2" y="8"/>
                  </a:cubicBezTo>
                  <a:cubicBezTo>
                    <a:pt x="1" y="8"/>
                    <a:pt x="1" y="8"/>
                    <a:pt x="0" y="7"/>
                  </a:cubicBezTo>
                  <a:cubicBezTo>
                    <a:pt x="0" y="7"/>
                    <a:pt x="0" y="6"/>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2" name="íṣ1íḓê"/>
            <p:cNvSpPr/>
            <p:nvPr/>
          </p:nvSpPr>
          <p:spPr bwMode="auto">
            <a:xfrm>
              <a:off x="3948113" y="2062163"/>
              <a:ext cx="65088" cy="28575"/>
            </a:xfrm>
            <a:custGeom>
              <a:avLst/>
              <a:gdLst>
                <a:gd name="T0" fmla="*/ 19 w 21"/>
                <a:gd name="T1" fmla="*/ 8 h 9"/>
                <a:gd name="T2" fmla="*/ 10 w 21"/>
                <a:gd name="T3" fmla="*/ 4 h 9"/>
                <a:gd name="T4" fmla="*/ 3 w 21"/>
                <a:gd name="T5" fmla="*/ 9 h 9"/>
                <a:gd name="T6" fmla="*/ 0 w 21"/>
                <a:gd name="T7" fmla="*/ 7 h 9"/>
                <a:gd name="T8" fmla="*/ 10 w 21"/>
                <a:gd name="T9" fmla="*/ 1 h 9"/>
                <a:gd name="T10" fmla="*/ 21 w 21"/>
                <a:gd name="T11" fmla="*/ 6 h 9"/>
                <a:gd name="T12" fmla="*/ 19 w 21"/>
                <a:gd name="T13" fmla="*/ 8 h 9"/>
              </a:gdLst>
              <a:ahLst/>
              <a:cxnLst>
                <a:cxn ang="0">
                  <a:pos x="T0" y="T1"/>
                </a:cxn>
                <a:cxn ang="0">
                  <a:pos x="T2" y="T3"/>
                </a:cxn>
                <a:cxn ang="0">
                  <a:pos x="T4" y="T5"/>
                </a:cxn>
                <a:cxn ang="0">
                  <a:pos x="T6" y="T7"/>
                </a:cxn>
                <a:cxn ang="0">
                  <a:pos x="T8" y="T9"/>
                </a:cxn>
                <a:cxn ang="0">
                  <a:pos x="T10" y="T11"/>
                </a:cxn>
                <a:cxn ang="0">
                  <a:pos x="T12" y="T13"/>
                </a:cxn>
              </a:cxnLst>
              <a:rect l="0" t="0" r="r" b="b"/>
              <a:pathLst>
                <a:path w="21" h="9">
                  <a:moveTo>
                    <a:pt x="19" y="8"/>
                  </a:moveTo>
                  <a:cubicBezTo>
                    <a:pt x="19" y="8"/>
                    <a:pt x="15" y="3"/>
                    <a:pt x="10" y="4"/>
                  </a:cubicBezTo>
                  <a:cubicBezTo>
                    <a:pt x="6" y="4"/>
                    <a:pt x="3" y="9"/>
                    <a:pt x="3" y="9"/>
                  </a:cubicBezTo>
                  <a:cubicBezTo>
                    <a:pt x="0" y="7"/>
                    <a:pt x="0" y="7"/>
                    <a:pt x="0" y="7"/>
                  </a:cubicBezTo>
                  <a:cubicBezTo>
                    <a:pt x="0" y="7"/>
                    <a:pt x="4" y="1"/>
                    <a:pt x="10" y="1"/>
                  </a:cubicBezTo>
                  <a:cubicBezTo>
                    <a:pt x="17" y="0"/>
                    <a:pt x="21" y="6"/>
                    <a:pt x="21" y="6"/>
                  </a:cubicBezTo>
                  <a:lnTo>
                    <a:pt x="19"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3" name="ïSlidé"/>
            <p:cNvSpPr/>
            <p:nvPr/>
          </p:nvSpPr>
          <p:spPr bwMode="auto">
            <a:xfrm>
              <a:off x="4224338" y="2486025"/>
              <a:ext cx="120650" cy="517525"/>
            </a:xfrm>
            <a:custGeom>
              <a:avLst/>
              <a:gdLst>
                <a:gd name="T0" fmla="*/ 25 w 39"/>
                <a:gd name="T1" fmla="*/ 169 h 169"/>
                <a:gd name="T2" fmla="*/ 32 w 39"/>
                <a:gd name="T3" fmla="*/ 12 h 169"/>
                <a:gd name="T4" fmla="*/ 18 w 39"/>
                <a:gd name="T5" fmla="*/ 0 h 169"/>
                <a:gd name="T6" fmla="*/ 25 w 39"/>
                <a:gd name="T7" fmla="*/ 169 h 169"/>
              </a:gdLst>
              <a:ahLst/>
              <a:cxnLst>
                <a:cxn ang="0">
                  <a:pos x="T0" y="T1"/>
                </a:cxn>
                <a:cxn ang="0">
                  <a:pos x="T2" y="T3"/>
                </a:cxn>
                <a:cxn ang="0">
                  <a:pos x="T4" y="T5"/>
                </a:cxn>
                <a:cxn ang="0">
                  <a:pos x="T6" y="T7"/>
                </a:cxn>
              </a:cxnLst>
              <a:rect l="0" t="0" r="r" b="b"/>
              <a:pathLst>
                <a:path w="39" h="169">
                  <a:moveTo>
                    <a:pt x="25" y="169"/>
                  </a:moveTo>
                  <a:cubicBezTo>
                    <a:pt x="28" y="87"/>
                    <a:pt x="39" y="20"/>
                    <a:pt x="32" y="12"/>
                  </a:cubicBezTo>
                  <a:cubicBezTo>
                    <a:pt x="29" y="8"/>
                    <a:pt x="24" y="4"/>
                    <a:pt x="18" y="0"/>
                  </a:cubicBezTo>
                  <a:cubicBezTo>
                    <a:pt x="13" y="30"/>
                    <a:pt x="0" y="119"/>
                    <a:pt x="25" y="169"/>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4" name="íṩļiḋe"/>
            <p:cNvSpPr/>
            <p:nvPr/>
          </p:nvSpPr>
          <p:spPr bwMode="auto">
            <a:xfrm>
              <a:off x="3648076" y="2503488"/>
              <a:ext cx="119063" cy="506413"/>
            </a:xfrm>
            <a:custGeom>
              <a:avLst/>
              <a:gdLst>
                <a:gd name="T0" fmla="*/ 6 w 39"/>
                <a:gd name="T1" fmla="*/ 62 h 165"/>
                <a:gd name="T2" fmla="*/ 19 w 39"/>
                <a:gd name="T3" fmla="*/ 165 h 165"/>
                <a:gd name="T4" fmla="*/ 17 w 39"/>
                <a:gd name="T5" fmla="*/ 0 h 165"/>
                <a:gd name="T6" fmla="*/ 4 w 39"/>
                <a:gd name="T7" fmla="*/ 12 h 165"/>
                <a:gd name="T8" fmla="*/ 6 w 39"/>
                <a:gd name="T9" fmla="*/ 62 h 165"/>
              </a:gdLst>
              <a:ahLst/>
              <a:cxnLst>
                <a:cxn ang="0">
                  <a:pos x="T0" y="T1"/>
                </a:cxn>
                <a:cxn ang="0">
                  <a:pos x="T2" y="T3"/>
                </a:cxn>
                <a:cxn ang="0">
                  <a:pos x="T4" y="T5"/>
                </a:cxn>
                <a:cxn ang="0">
                  <a:pos x="T6" y="T7"/>
                </a:cxn>
                <a:cxn ang="0">
                  <a:pos x="T8" y="T9"/>
                </a:cxn>
              </a:cxnLst>
              <a:rect l="0" t="0" r="r" b="b"/>
              <a:pathLst>
                <a:path w="39" h="165">
                  <a:moveTo>
                    <a:pt x="6" y="62"/>
                  </a:moveTo>
                  <a:cubicBezTo>
                    <a:pt x="10" y="90"/>
                    <a:pt x="15" y="126"/>
                    <a:pt x="19" y="165"/>
                  </a:cubicBezTo>
                  <a:cubicBezTo>
                    <a:pt x="39" y="113"/>
                    <a:pt x="24" y="29"/>
                    <a:pt x="17" y="0"/>
                  </a:cubicBezTo>
                  <a:cubicBezTo>
                    <a:pt x="11" y="4"/>
                    <a:pt x="6" y="8"/>
                    <a:pt x="4" y="12"/>
                  </a:cubicBezTo>
                  <a:cubicBezTo>
                    <a:pt x="0" y="16"/>
                    <a:pt x="2" y="35"/>
                    <a:pt x="6" y="62"/>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5" name="ïṧliḍê"/>
            <p:cNvSpPr/>
            <p:nvPr/>
          </p:nvSpPr>
          <p:spPr bwMode="auto">
            <a:xfrm>
              <a:off x="3024188" y="3092450"/>
              <a:ext cx="2182813" cy="512763"/>
            </a:xfrm>
            <a:custGeom>
              <a:avLst/>
              <a:gdLst>
                <a:gd name="T0" fmla="*/ 587 w 711"/>
                <a:gd name="T1" fmla="*/ 19 h 167"/>
                <a:gd name="T2" fmla="*/ 310 w 711"/>
                <a:gd name="T3" fmla="*/ 5 h 167"/>
                <a:gd name="T4" fmla="*/ 162 w 711"/>
                <a:gd name="T5" fmla="*/ 39 h 167"/>
                <a:gd name="T6" fmla="*/ 34 w 711"/>
                <a:gd name="T7" fmla="*/ 104 h 167"/>
                <a:gd name="T8" fmla="*/ 0 w 711"/>
                <a:gd name="T9" fmla="*/ 126 h 167"/>
                <a:gd name="T10" fmla="*/ 0 w 711"/>
                <a:gd name="T11" fmla="*/ 167 h 167"/>
                <a:gd name="T12" fmla="*/ 51 w 711"/>
                <a:gd name="T13" fmla="*/ 132 h 167"/>
                <a:gd name="T14" fmla="*/ 311 w 711"/>
                <a:gd name="T15" fmla="*/ 38 h 167"/>
                <a:gd name="T16" fmla="*/ 584 w 711"/>
                <a:gd name="T17" fmla="*/ 52 h 167"/>
                <a:gd name="T18" fmla="*/ 711 w 711"/>
                <a:gd name="T19" fmla="*/ 62 h 167"/>
                <a:gd name="T20" fmla="*/ 711 w 711"/>
                <a:gd name="T21" fmla="*/ 32 h 167"/>
                <a:gd name="T22" fmla="*/ 587 w 711"/>
                <a:gd name="T23" fmla="*/ 19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1" h="167">
                  <a:moveTo>
                    <a:pt x="587" y="19"/>
                  </a:moveTo>
                  <a:cubicBezTo>
                    <a:pt x="508" y="10"/>
                    <a:pt x="418" y="0"/>
                    <a:pt x="310" y="5"/>
                  </a:cubicBezTo>
                  <a:cubicBezTo>
                    <a:pt x="264" y="7"/>
                    <a:pt x="214" y="18"/>
                    <a:pt x="162" y="39"/>
                  </a:cubicBezTo>
                  <a:cubicBezTo>
                    <a:pt x="120" y="55"/>
                    <a:pt x="77" y="77"/>
                    <a:pt x="34" y="104"/>
                  </a:cubicBezTo>
                  <a:cubicBezTo>
                    <a:pt x="22" y="112"/>
                    <a:pt x="11" y="119"/>
                    <a:pt x="0" y="126"/>
                  </a:cubicBezTo>
                  <a:cubicBezTo>
                    <a:pt x="0" y="167"/>
                    <a:pt x="0" y="167"/>
                    <a:pt x="0" y="167"/>
                  </a:cubicBezTo>
                  <a:cubicBezTo>
                    <a:pt x="15" y="156"/>
                    <a:pt x="32" y="144"/>
                    <a:pt x="51" y="132"/>
                  </a:cubicBezTo>
                  <a:cubicBezTo>
                    <a:pt x="117" y="91"/>
                    <a:pt x="215" y="42"/>
                    <a:pt x="311" y="38"/>
                  </a:cubicBezTo>
                  <a:cubicBezTo>
                    <a:pt x="417" y="33"/>
                    <a:pt x="505" y="43"/>
                    <a:pt x="584" y="52"/>
                  </a:cubicBezTo>
                  <a:cubicBezTo>
                    <a:pt x="619" y="56"/>
                    <a:pt x="677" y="60"/>
                    <a:pt x="711" y="62"/>
                  </a:cubicBezTo>
                  <a:cubicBezTo>
                    <a:pt x="711" y="32"/>
                    <a:pt x="711" y="32"/>
                    <a:pt x="711" y="32"/>
                  </a:cubicBezTo>
                  <a:cubicBezTo>
                    <a:pt x="679" y="30"/>
                    <a:pt x="623" y="23"/>
                    <a:pt x="587" y="19"/>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6" name="îṧ1îďe"/>
            <p:cNvSpPr/>
            <p:nvPr/>
          </p:nvSpPr>
          <p:spPr bwMode="auto">
            <a:xfrm>
              <a:off x="3592513" y="2541588"/>
              <a:ext cx="585788" cy="714375"/>
            </a:xfrm>
            <a:custGeom>
              <a:avLst/>
              <a:gdLst>
                <a:gd name="T0" fmla="*/ 22 w 191"/>
                <a:gd name="T1" fmla="*/ 0 h 233"/>
                <a:gd name="T2" fmla="*/ 5 w 191"/>
                <a:gd name="T3" fmla="*/ 143 h 233"/>
                <a:gd name="T4" fmla="*/ 74 w 191"/>
                <a:gd name="T5" fmla="*/ 219 h 233"/>
                <a:gd name="T6" fmla="*/ 183 w 191"/>
                <a:gd name="T7" fmla="*/ 233 h 233"/>
                <a:gd name="T8" fmla="*/ 191 w 191"/>
                <a:gd name="T9" fmla="*/ 205 h 233"/>
                <a:gd name="T10" fmla="*/ 99 w 191"/>
                <a:gd name="T11" fmla="*/ 176 h 233"/>
                <a:gd name="T12" fmla="*/ 54 w 191"/>
                <a:gd name="T13" fmla="*/ 153 h 233"/>
                <a:gd name="T14" fmla="*/ 47 w 191"/>
                <a:gd name="T15" fmla="*/ 75 h 233"/>
                <a:gd name="T16" fmla="*/ 22 w 191"/>
                <a:gd name="T17"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1" h="233">
                  <a:moveTo>
                    <a:pt x="22" y="0"/>
                  </a:moveTo>
                  <a:cubicBezTo>
                    <a:pt x="22" y="0"/>
                    <a:pt x="0" y="92"/>
                    <a:pt x="5" y="143"/>
                  </a:cubicBezTo>
                  <a:cubicBezTo>
                    <a:pt x="10" y="193"/>
                    <a:pt x="1" y="205"/>
                    <a:pt x="74" y="219"/>
                  </a:cubicBezTo>
                  <a:cubicBezTo>
                    <a:pt x="149" y="233"/>
                    <a:pt x="183" y="233"/>
                    <a:pt x="183" y="233"/>
                  </a:cubicBezTo>
                  <a:cubicBezTo>
                    <a:pt x="191" y="205"/>
                    <a:pt x="191" y="205"/>
                    <a:pt x="191" y="205"/>
                  </a:cubicBezTo>
                  <a:cubicBezTo>
                    <a:pt x="191" y="205"/>
                    <a:pt x="145" y="192"/>
                    <a:pt x="99" y="176"/>
                  </a:cubicBezTo>
                  <a:cubicBezTo>
                    <a:pt x="64" y="164"/>
                    <a:pt x="54" y="153"/>
                    <a:pt x="54" y="153"/>
                  </a:cubicBezTo>
                  <a:cubicBezTo>
                    <a:pt x="47" y="75"/>
                    <a:pt x="47" y="75"/>
                    <a:pt x="47" y="75"/>
                  </a:cubicBezTo>
                  <a:cubicBezTo>
                    <a:pt x="47" y="75"/>
                    <a:pt x="41" y="13"/>
                    <a:pt x="22" y="0"/>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7" name="îṩ1ïďe"/>
            <p:cNvSpPr/>
            <p:nvPr/>
          </p:nvSpPr>
          <p:spPr bwMode="auto">
            <a:xfrm>
              <a:off x="4117976" y="3078163"/>
              <a:ext cx="280988" cy="247650"/>
            </a:xfrm>
            <a:custGeom>
              <a:avLst/>
              <a:gdLst>
                <a:gd name="T0" fmla="*/ 10 w 92"/>
                <a:gd name="T1" fmla="*/ 28 h 81"/>
                <a:gd name="T2" fmla="*/ 17 w 92"/>
                <a:gd name="T3" fmla="*/ 28 h 81"/>
                <a:gd name="T4" fmla="*/ 32 w 92"/>
                <a:gd name="T5" fmla="*/ 20 h 81"/>
                <a:gd name="T6" fmla="*/ 37 w 92"/>
                <a:gd name="T7" fmla="*/ 11 h 81"/>
                <a:gd name="T8" fmla="*/ 55 w 92"/>
                <a:gd name="T9" fmla="*/ 0 h 81"/>
                <a:gd name="T10" fmla="*/ 54 w 92"/>
                <a:gd name="T11" fmla="*/ 9 h 81"/>
                <a:gd name="T12" fmla="*/ 45 w 92"/>
                <a:gd name="T13" fmla="*/ 19 h 81"/>
                <a:gd name="T14" fmla="*/ 69 w 92"/>
                <a:gd name="T15" fmla="*/ 35 h 81"/>
                <a:gd name="T16" fmla="*/ 91 w 92"/>
                <a:gd name="T17" fmla="*/ 41 h 81"/>
                <a:gd name="T18" fmla="*/ 82 w 92"/>
                <a:gd name="T19" fmla="*/ 48 h 81"/>
                <a:gd name="T20" fmla="*/ 75 w 92"/>
                <a:gd name="T21" fmla="*/ 58 h 81"/>
                <a:gd name="T22" fmla="*/ 71 w 92"/>
                <a:gd name="T23" fmla="*/ 67 h 81"/>
                <a:gd name="T24" fmla="*/ 64 w 92"/>
                <a:gd name="T25" fmla="*/ 75 h 81"/>
                <a:gd name="T26" fmla="*/ 0 w 92"/>
                <a:gd name="T27" fmla="*/ 54 h 81"/>
                <a:gd name="T28" fmla="*/ 10 w 92"/>
                <a:gd name="T29" fmla="*/ 2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81">
                  <a:moveTo>
                    <a:pt x="10" y="28"/>
                  </a:moveTo>
                  <a:cubicBezTo>
                    <a:pt x="17" y="28"/>
                    <a:pt x="17" y="28"/>
                    <a:pt x="17" y="28"/>
                  </a:cubicBezTo>
                  <a:cubicBezTo>
                    <a:pt x="24" y="29"/>
                    <a:pt x="29" y="25"/>
                    <a:pt x="32" y="20"/>
                  </a:cubicBezTo>
                  <a:cubicBezTo>
                    <a:pt x="34" y="17"/>
                    <a:pt x="36" y="13"/>
                    <a:pt x="37" y="11"/>
                  </a:cubicBezTo>
                  <a:cubicBezTo>
                    <a:pt x="41" y="7"/>
                    <a:pt x="51" y="0"/>
                    <a:pt x="55" y="0"/>
                  </a:cubicBezTo>
                  <a:cubicBezTo>
                    <a:pt x="58" y="0"/>
                    <a:pt x="57" y="7"/>
                    <a:pt x="54" y="9"/>
                  </a:cubicBezTo>
                  <a:cubicBezTo>
                    <a:pt x="52" y="12"/>
                    <a:pt x="47" y="15"/>
                    <a:pt x="45" y="19"/>
                  </a:cubicBezTo>
                  <a:cubicBezTo>
                    <a:pt x="43" y="23"/>
                    <a:pt x="61" y="33"/>
                    <a:pt x="69" y="35"/>
                  </a:cubicBezTo>
                  <a:cubicBezTo>
                    <a:pt x="76" y="38"/>
                    <a:pt x="90" y="35"/>
                    <a:pt x="91" y="41"/>
                  </a:cubicBezTo>
                  <a:cubicBezTo>
                    <a:pt x="92" y="48"/>
                    <a:pt x="82" y="48"/>
                    <a:pt x="82" y="48"/>
                  </a:cubicBezTo>
                  <a:cubicBezTo>
                    <a:pt x="82" y="48"/>
                    <a:pt x="84" y="54"/>
                    <a:pt x="75" y="58"/>
                  </a:cubicBezTo>
                  <a:cubicBezTo>
                    <a:pt x="75" y="58"/>
                    <a:pt x="76" y="64"/>
                    <a:pt x="71" y="67"/>
                  </a:cubicBezTo>
                  <a:cubicBezTo>
                    <a:pt x="71" y="67"/>
                    <a:pt x="71" y="74"/>
                    <a:pt x="64" y="75"/>
                  </a:cubicBezTo>
                  <a:cubicBezTo>
                    <a:pt x="58" y="77"/>
                    <a:pt x="37" y="81"/>
                    <a:pt x="0" y="54"/>
                  </a:cubicBezTo>
                  <a:lnTo>
                    <a:pt x="10" y="28"/>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8" name="ïṡḷiďé"/>
            <p:cNvSpPr/>
            <p:nvPr/>
          </p:nvSpPr>
          <p:spPr bwMode="auto">
            <a:xfrm>
              <a:off x="4510088" y="3148013"/>
              <a:ext cx="174625" cy="134938"/>
            </a:xfrm>
            <a:custGeom>
              <a:avLst/>
              <a:gdLst>
                <a:gd name="T0" fmla="*/ 0 w 57"/>
                <a:gd name="T1" fmla="*/ 37 h 44"/>
                <a:gd name="T2" fmla="*/ 4 w 57"/>
                <a:gd name="T3" fmla="*/ 14 h 44"/>
                <a:gd name="T4" fmla="*/ 14 w 57"/>
                <a:gd name="T5" fmla="*/ 8 h 44"/>
                <a:gd name="T6" fmla="*/ 17 w 57"/>
                <a:gd name="T7" fmla="*/ 23 h 44"/>
                <a:gd name="T8" fmla="*/ 19 w 57"/>
                <a:gd name="T9" fmla="*/ 11 h 44"/>
                <a:gd name="T10" fmla="*/ 28 w 57"/>
                <a:gd name="T11" fmla="*/ 6 h 44"/>
                <a:gd name="T12" fmla="*/ 29 w 57"/>
                <a:gd name="T13" fmla="*/ 15 h 44"/>
                <a:gd name="T14" fmla="*/ 29 w 57"/>
                <a:gd name="T15" fmla="*/ 27 h 44"/>
                <a:gd name="T16" fmla="*/ 31 w 57"/>
                <a:gd name="T17" fmla="*/ 9 h 44"/>
                <a:gd name="T18" fmla="*/ 40 w 57"/>
                <a:gd name="T19" fmla="*/ 4 h 44"/>
                <a:gd name="T20" fmla="*/ 44 w 57"/>
                <a:gd name="T21" fmla="*/ 24 h 44"/>
                <a:gd name="T22" fmla="*/ 48 w 57"/>
                <a:gd name="T23" fmla="*/ 8 h 44"/>
                <a:gd name="T24" fmla="*/ 56 w 57"/>
                <a:gd name="T25" fmla="*/ 10 h 44"/>
                <a:gd name="T26" fmla="*/ 56 w 57"/>
                <a:gd name="T27" fmla="*/ 27 h 44"/>
                <a:gd name="T28" fmla="*/ 48 w 57"/>
                <a:gd name="T29" fmla="*/ 41 h 44"/>
                <a:gd name="T30" fmla="*/ 36 w 57"/>
                <a:gd name="T31" fmla="*/ 40 h 44"/>
                <a:gd name="T32" fmla="*/ 25 w 57"/>
                <a:gd name="T33" fmla="*/ 42 h 44"/>
                <a:gd name="T34" fmla="*/ 15 w 57"/>
                <a:gd name="T35" fmla="*/ 42 h 44"/>
                <a:gd name="T36" fmla="*/ 0 w 57"/>
                <a:gd name="T37" fmla="*/ 3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44">
                  <a:moveTo>
                    <a:pt x="0" y="37"/>
                  </a:moveTo>
                  <a:cubicBezTo>
                    <a:pt x="0" y="37"/>
                    <a:pt x="1" y="27"/>
                    <a:pt x="4" y="14"/>
                  </a:cubicBezTo>
                  <a:cubicBezTo>
                    <a:pt x="5" y="7"/>
                    <a:pt x="11" y="2"/>
                    <a:pt x="14" y="8"/>
                  </a:cubicBezTo>
                  <a:cubicBezTo>
                    <a:pt x="17" y="13"/>
                    <a:pt x="16" y="18"/>
                    <a:pt x="17" y="23"/>
                  </a:cubicBezTo>
                  <a:cubicBezTo>
                    <a:pt x="17" y="23"/>
                    <a:pt x="18" y="20"/>
                    <a:pt x="19" y="11"/>
                  </a:cubicBezTo>
                  <a:cubicBezTo>
                    <a:pt x="20" y="3"/>
                    <a:pt x="25" y="1"/>
                    <a:pt x="28" y="6"/>
                  </a:cubicBezTo>
                  <a:cubicBezTo>
                    <a:pt x="30" y="11"/>
                    <a:pt x="29" y="11"/>
                    <a:pt x="29" y="15"/>
                  </a:cubicBezTo>
                  <a:cubicBezTo>
                    <a:pt x="29" y="20"/>
                    <a:pt x="29" y="27"/>
                    <a:pt x="29" y="27"/>
                  </a:cubicBezTo>
                  <a:cubicBezTo>
                    <a:pt x="29" y="27"/>
                    <a:pt x="28" y="20"/>
                    <a:pt x="31" y="9"/>
                  </a:cubicBezTo>
                  <a:cubicBezTo>
                    <a:pt x="33" y="5"/>
                    <a:pt x="34" y="0"/>
                    <a:pt x="40" y="4"/>
                  </a:cubicBezTo>
                  <a:cubicBezTo>
                    <a:pt x="43" y="6"/>
                    <a:pt x="43" y="15"/>
                    <a:pt x="44" y="24"/>
                  </a:cubicBezTo>
                  <a:cubicBezTo>
                    <a:pt x="44" y="24"/>
                    <a:pt x="43" y="13"/>
                    <a:pt x="48" y="8"/>
                  </a:cubicBezTo>
                  <a:cubicBezTo>
                    <a:pt x="51" y="4"/>
                    <a:pt x="55" y="3"/>
                    <a:pt x="56" y="10"/>
                  </a:cubicBezTo>
                  <a:cubicBezTo>
                    <a:pt x="57" y="19"/>
                    <a:pt x="56" y="21"/>
                    <a:pt x="56" y="27"/>
                  </a:cubicBezTo>
                  <a:cubicBezTo>
                    <a:pt x="57" y="32"/>
                    <a:pt x="53" y="41"/>
                    <a:pt x="48" y="41"/>
                  </a:cubicBezTo>
                  <a:cubicBezTo>
                    <a:pt x="42" y="42"/>
                    <a:pt x="40" y="39"/>
                    <a:pt x="36" y="40"/>
                  </a:cubicBezTo>
                  <a:cubicBezTo>
                    <a:pt x="33" y="41"/>
                    <a:pt x="28" y="43"/>
                    <a:pt x="25" y="42"/>
                  </a:cubicBezTo>
                  <a:cubicBezTo>
                    <a:pt x="22" y="41"/>
                    <a:pt x="19" y="41"/>
                    <a:pt x="15" y="42"/>
                  </a:cubicBezTo>
                  <a:cubicBezTo>
                    <a:pt x="12" y="44"/>
                    <a:pt x="2" y="42"/>
                    <a:pt x="0" y="37"/>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226" name="矩形 225"/>
          <p:cNvSpPr/>
          <p:nvPr/>
        </p:nvSpPr>
        <p:spPr>
          <a:xfrm>
            <a:off x="9801860" y="-388620"/>
            <a:ext cx="3105785" cy="354139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矩形 227"/>
          <p:cNvSpPr/>
          <p:nvPr/>
        </p:nvSpPr>
        <p:spPr>
          <a:xfrm flipH="1">
            <a:off x="8475345" y="2974975"/>
            <a:ext cx="4723765" cy="433387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p:cNvSpPr/>
          <p:nvPr/>
        </p:nvSpPr>
        <p:spPr>
          <a:xfrm>
            <a:off x="-306070" y="1458595"/>
            <a:ext cx="4806315" cy="572452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9" name="灯片编号占位符 5"/>
          <p:cNvSpPr txBox="1"/>
          <p:nvPr/>
        </p:nvSpPr>
        <p:spPr>
          <a:xfrm>
            <a:off x="8610600" y="6343651"/>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9BB5D0-35E4-459D-AEF3-FE4D7C45CC19}" type="slidenum">
              <a:rPr lang="zh-CN" altLang="en-US" smtClean="0"/>
              <a:t>13</a:t>
            </a:fld>
            <a:endParaRPr lang="zh-CN" altLang="en-US" dirty="0"/>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par>
                                <p:cTn id="11" presetID="45"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750"/>
                                        <p:tgtEl>
                                          <p:spTgt spid="3"/>
                                        </p:tgtEl>
                                      </p:cBhvr>
                                    </p:animEffect>
                                    <p:anim calcmode="lin" valueType="num">
                                      <p:cBhvr>
                                        <p:cTn id="14" dur="750" fill="hold"/>
                                        <p:tgtEl>
                                          <p:spTgt spid="3"/>
                                        </p:tgtEl>
                                        <p:attrNameLst>
                                          <p:attrName>ppt_w</p:attrName>
                                        </p:attrNameLst>
                                      </p:cBhvr>
                                      <p:tavLst>
                                        <p:tav tm="0" fmla="#ppt_w*sin(2.5*pi*$)">
                                          <p:val>
                                            <p:fltVal val="0"/>
                                          </p:val>
                                        </p:tav>
                                        <p:tav tm="100000">
                                          <p:val>
                                            <p:fltVal val="1"/>
                                          </p:val>
                                        </p:tav>
                                      </p:tavLst>
                                    </p:anim>
                                    <p:anim calcmode="lin" valueType="num">
                                      <p:cBhvr>
                                        <p:cTn id="15" dur="75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9460" y="-541020"/>
            <a:ext cx="3105785" cy="354139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6">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7"/>
          <a:stretch>
            <a:fillRect/>
          </a:stretch>
        </p:blipFill>
        <p:spPr>
          <a:xfrm>
            <a:off x="274320" y="260350"/>
            <a:ext cx="1219200" cy="951865"/>
          </a:xfrm>
          <a:prstGeom prst="rect">
            <a:avLst/>
          </a:prstGeom>
        </p:spPr>
      </p:pic>
      <p:sp>
        <p:nvSpPr>
          <p:cNvPr id="8" name="TextBox 29"/>
          <p:cNvSpPr txBox="1"/>
          <p:nvPr/>
        </p:nvSpPr>
        <p:spPr>
          <a:xfrm>
            <a:off x="1750119" y="373128"/>
            <a:ext cx="3105785"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安全防护</a:t>
            </a:r>
            <a:endParaRPr lang="en-US" altLang="zh-CN" sz="5400" b="1" dirty="0">
              <a:solidFill>
                <a:srgbClr val="3D85F9"/>
              </a:solidFill>
              <a:latin typeface="汉仪雅酷黑 65W" panose="020B0604020202020204" pitchFamily="34" charset="-122"/>
              <a:ea typeface="汉仪雅酷黑 65W" panose="020B0604020202020204" pitchFamily="34" charset="-122"/>
              <a:cs typeface="Times New Roman" panose="02020603050405020304" pitchFamily="18" charset="0"/>
            </a:endParaRPr>
          </a:p>
        </p:txBody>
      </p:sp>
      <p:sp>
        <p:nvSpPr>
          <p:cNvPr id="3" name="矩形 2"/>
          <p:cNvSpPr/>
          <p:nvPr/>
        </p:nvSpPr>
        <p:spPr>
          <a:xfrm>
            <a:off x="1326995" y="1951244"/>
            <a:ext cx="5584803" cy="3038268"/>
          </a:xfrm>
          <a:prstGeom prst="rect">
            <a:avLst/>
          </a:prstGeom>
        </p:spPr>
        <p:txBody>
          <a:bodyPr wrap="square">
            <a:spAutoFit/>
          </a:bodyPr>
          <a:lstStyle/>
          <a:p>
            <a:pPr algn="ctr">
              <a:lnSpc>
                <a:spcPct val="150000"/>
              </a:lnSpc>
            </a:pPr>
            <a:r>
              <a:rPr lang="zh-CN" altLang="en-US" sz="4400" dirty="0">
                <a:solidFill>
                  <a:schemeClr val="tx1">
                    <a:lumMod val="75000"/>
                    <a:lumOff val="25000"/>
                  </a:schemeClr>
                </a:solidFill>
                <a:latin typeface="方正兰亭黑简体" panose="02000000000000000000" pitchFamily="2" charset="-122"/>
                <a:ea typeface="方正兰亭黑简体" panose="02000000000000000000" pitchFamily="2" charset="-122"/>
              </a:rPr>
              <a:t>保护自己，戴护目镜；</a:t>
            </a:r>
          </a:p>
          <a:p>
            <a:pPr algn="ctr">
              <a:lnSpc>
                <a:spcPct val="150000"/>
              </a:lnSpc>
            </a:pPr>
            <a:r>
              <a:rPr lang="zh-CN" altLang="en-US" sz="4400" dirty="0">
                <a:solidFill>
                  <a:schemeClr val="tx1">
                    <a:lumMod val="75000"/>
                    <a:lumOff val="25000"/>
                  </a:schemeClr>
                </a:solidFill>
                <a:latin typeface="方正兰亭黑简体" panose="02000000000000000000" pitchFamily="2" charset="-122"/>
                <a:ea typeface="方正兰亭黑简体" panose="02000000000000000000" pitchFamily="2" charset="-122"/>
              </a:rPr>
              <a:t>保护机器，轻拿轻放；</a:t>
            </a:r>
          </a:p>
          <a:p>
            <a:pPr algn="ctr">
              <a:lnSpc>
                <a:spcPct val="150000"/>
              </a:lnSpc>
            </a:pPr>
            <a:r>
              <a:rPr lang="zh-CN" altLang="en-US" sz="4400" dirty="0">
                <a:solidFill>
                  <a:schemeClr val="tx1">
                    <a:lumMod val="75000"/>
                    <a:lumOff val="25000"/>
                  </a:schemeClr>
                </a:solidFill>
                <a:latin typeface="方正兰亭黑简体" panose="02000000000000000000" pitchFamily="2" charset="-122"/>
                <a:ea typeface="方正兰亭黑简体" panose="02000000000000000000" pitchFamily="2" charset="-122"/>
              </a:rPr>
              <a:t>保护他人，避让行人；</a:t>
            </a:r>
          </a:p>
        </p:txBody>
      </p:sp>
      <p:pic>
        <p:nvPicPr>
          <p:cNvPr id="11" name="图片 10"/>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293284" y="2346307"/>
            <a:ext cx="4375168" cy="4375168"/>
          </a:xfrm>
          <a:prstGeom prst="rect">
            <a:avLst/>
          </a:prstGeom>
        </p:spPr>
      </p:pic>
      <p:sp>
        <p:nvSpPr>
          <p:cNvPr id="5" name="灯片编号占位符 4"/>
          <p:cNvSpPr>
            <a:spLocks noGrp="1"/>
          </p:cNvSpPr>
          <p:nvPr>
            <p:ph type="sldNum" sz="quarter" idx="12"/>
          </p:nvPr>
        </p:nvSpPr>
        <p:spPr/>
        <p:txBody>
          <a:bodyPr/>
          <a:lstStyle/>
          <a:p>
            <a:fld id="{7D9BB5D0-35E4-459D-AEF3-FE4D7C45CC19}" type="slidenum">
              <a:rPr lang="zh-CN" altLang="en-US" smtClean="0"/>
              <a:t>14</a:t>
            </a:fld>
            <a:endParaRPr lang="zh-CN" altLang="en-US"/>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26"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217">
                                          <p:stCondLst>
                                            <p:cond delay="0"/>
                                          </p:stCondLst>
                                        </p:cTn>
                                        <p:tgtEl>
                                          <p:spTgt spid="3"/>
                                        </p:tgtEl>
                                      </p:cBhvr>
                                    </p:animEffect>
                                    <p:anim calcmode="lin" valueType="num">
                                      <p:cBhvr>
                                        <p:cTn id="15" dur="684"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6" dur="249"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7" dur="249" tmFilter="0, 0; 0.125,0.2665; 0.25,0.4; 0.375,0.465; 0.5,0.5;  0.625,0.535; 0.75,0.6; 0.875,0.7335; 1,1">
                                          <p:stCondLst>
                                            <p:cond delay="249"/>
                                          </p:stCondLst>
                                        </p:cTn>
                                        <p:tgtEl>
                                          <p:spTgt spid="3"/>
                                        </p:tgtEl>
                                        <p:attrNameLst>
                                          <p:attrName>ppt_y</p:attrName>
                                        </p:attrNameLst>
                                      </p:cBhvr>
                                      <p:tavLst>
                                        <p:tav tm="0" fmla="#ppt_y-sin(pi*$)/9">
                                          <p:val>
                                            <p:fltVal val="0"/>
                                          </p:val>
                                        </p:tav>
                                        <p:tav tm="100000">
                                          <p:val>
                                            <p:fltVal val="1"/>
                                          </p:val>
                                        </p:tav>
                                      </p:tavLst>
                                    </p:anim>
                                    <p:anim calcmode="lin" valueType="num">
                                      <p:cBhvr>
                                        <p:cTn id="18" dur="125" tmFilter="0, 0; 0.125,0.2665; 0.25,0.4; 0.375,0.465; 0.5,0.5;  0.625,0.535; 0.75,0.6; 0.875,0.7335; 1,1">
                                          <p:stCondLst>
                                            <p:cond delay="497"/>
                                          </p:stCondLst>
                                        </p:cTn>
                                        <p:tgtEl>
                                          <p:spTgt spid="3"/>
                                        </p:tgtEl>
                                        <p:attrNameLst>
                                          <p:attrName>ppt_y</p:attrName>
                                        </p:attrNameLst>
                                      </p:cBhvr>
                                      <p:tavLst>
                                        <p:tav tm="0" fmla="#ppt_y-sin(pi*$)/27">
                                          <p:val>
                                            <p:fltVal val="0"/>
                                          </p:val>
                                        </p:tav>
                                        <p:tav tm="100000">
                                          <p:val>
                                            <p:fltVal val="1"/>
                                          </p:val>
                                        </p:tav>
                                      </p:tavLst>
                                    </p:anim>
                                    <p:anim calcmode="lin" valueType="num">
                                      <p:cBhvr>
                                        <p:cTn id="19" dur="62" tmFilter="0, 0; 0.125,0.2665; 0.25,0.4; 0.375,0.465; 0.5,0.5;  0.625,0.535; 0.75,0.6; 0.875,0.7335; 1,1">
                                          <p:stCondLst>
                                            <p:cond delay="621"/>
                                          </p:stCondLst>
                                        </p:cTn>
                                        <p:tgtEl>
                                          <p:spTgt spid="3"/>
                                        </p:tgtEl>
                                        <p:attrNameLst>
                                          <p:attrName>ppt_y</p:attrName>
                                        </p:attrNameLst>
                                      </p:cBhvr>
                                      <p:tavLst>
                                        <p:tav tm="0" fmla="#ppt_y-sin(pi*$)/81">
                                          <p:val>
                                            <p:fltVal val="0"/>
                                          </p:val>
                                        </p:tav>
                                        <p:tav tm="100000">
                                          <p:val>
                                            <p:fltVal val="1"/>
                                          </p:val>
                                        </p:tav>
                                      </p:tavLst>
                                    </p:anim>
                                    <p:animScale>
                                      <p:cBhvr>
                                        <p:cTn id="20" dur="10">
                                          <p:stCondLst>
                                            <p:cond delay="244"/>
                                          </p:stCondLst>
                                        </p:cTn>
                                        <p:tgtEl>
                                          <p:spTgt spid="3"/>
                                        </p:tgtEl>
                                      </p:cBhvr>
                                      <p:to x="100000" y="60000"/>
                                    </p:animScale>
                                    <p:animScale>
                                      <p:cBhvr>
                                        <p:cTn id="21" dur="62" decel="50000">
                                          <p:stCondLst>
                                            <p:cond delay="254"/>
                                          </p:stCondLst>
                                        </p:cTn>
                                        <p:tgtEl>
                                          <p:spTgt spid="3"/>
                                        </p:tgtEl>
                                      </p:cBhvr>
                                      <p:to x="100000" y="100000"/>
                                    </p:animScale>
                                    <p:animScale>
                                      <p:cBhvr>
                                        <p:cTn id="22" dur="10">
                                          <p:stCondLst>
                                            <p:cond delay="492"/>
                                          </p:stCondLst>
                                        </p:cTn>
                                        <p:tgtEl>
                                          <p:spTgt spid="3"/>
                                        </p:tgtEl>
                                      </p:cBhvr>
                                      <p:to x="100000" y="80000"/>
                                    </p:animScale>
                                    <p:animScale>
                                      <p:cBhvr>
                                        <p:cTn id="23" dur="62" decel="50000">
                                          <p:stCondLst>
                                            <p:cond delay="502"/>
                                          </p:stCondLst>
                                        </p:cTn>
                                        <p:tgtEl>
                                          <p:spTgt spid="3"/>
                                        </p:tgtEl>
                                      </p:cBhvr>
                                      <p:to x="100000" y="100000"/>
                                    </p:animScale>
                                    <p:animScale>
                                      <p:cBhvr>
                                        <p:cTn id="24" dur="10">
                                          <p:stCondLst>
                                            <p:cond delay="616"/>
                                          </p:stCondLst>
                                        </p:cTn>
                                        <p:tgtEl>
                                          <p:spTgt spid="3"/>
                                        </p:tgtEl>
                                      </p:cBhvr>
                                      <p:to x="100000" y="90000"/>
                                    </p:animScale>
                                    <p:animScale>
                                      <p:cBhvr>
                                        <p:cTn id="25" dur="62" decel="50000">
                                          <p:stCondLst>
                                            <p:cond delay="626"/>
                                          </p:stCondLst>
                                        </p:cTn>
                                        <p:tgtEl>
                                          <p:spTgt spid="3"/>
                                        </p:tgtEl>
                                      </p:cBhvr>
                                      <p:to x="100000" y="100000"/>
                                    </p:animScale>
                                    <p:animScale>
                                      <p:cBhvr>
                                        <p:cTn id="26" dur="10">
                                          <p:stCondLst>
                                            <p:cond delay="678"/>
                                          </p:stCondLst>
                                        </p:cTn>
                                        <p:tgtEl>
                                          <p:spTgt spid="3"/>
                                        </p:tgtEl>
                                      </p:cBhvr>
                                      <p:to x="100000" y="95000"/>
                                    </p:animScale>
                                    <p:animScale>
                                      <p:cBhvr>
                                        <p:cTn id="27" dur="62" decel="50000">
                                          <p:stCondLst>
                                            <p:cond delay="688"/>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9460" y="-541020"/>
            <a:ext cx="3105785" cy="354139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6">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7"/>
          <a:stretch>
            <a:fillRect/>
          </a:stretch>
        </p:blipFill>
        <p:spPr>
          <a:xfrm>
            <a:off x="274320" y="260350"/>
            <a:ext cx="1219200" cy="951865"/>
          </a:xfrm>
          <a:prstGeom prst="rect">
            <a:avLst/>
          </a:prstGeom>
        </p:spPr>
      </p:pic>
      <p:sp>
        <p:nvSpPr>
          <p:cNvPr id="8" name="TextBox 29"/>
          <p:cNvSpPr txBox="1"/>
          <p:nvPr/>
        </p:nvSpPr>
        <p:spPr>
          <a:xfrm>
            <a:off x="1746192" y="372128"/>
            <a:ext cx="3105785"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制定方案</a:t>
            </a:r>
            <a:endParaRPr lang="en-US" altLang="zh-CN" sz="5400" b="1" dirty="0">
              <a:solidFill>
                <a:srgbClr val="3D85F9"/>
              </a:solidFill>
              <a:latin typeface="汉仪雅酷黑 65W" panose="020B0604020202020204" pitchFamily="34" charset="-122"/>
              <a:ea typeface="汉仪雅酷黑 65W" panose="020B0604020202020204" pitchFamily="34" charset="-122"/>
              <a:cs typeface="Times New Roman" panose="02020603050405020304" pitchFamily="18" charset="0"/>
            </a:endParaRPr>
          </a:p>
        </p:txBody>
      </p:sp>
      <p:grpSp>
        <p:nvGrpSpPr>
          <p:cNvPr id="5" name="组合 4"/>
          <p:cNvGrpSpPr/>
          <p:nvPr/>
        </p:nvGrpSpPr>
        <p:grpSpPr>
          <a:xfrm>
            <a:off x="1905635" y="1295400"/>
            <a:ext cx="9493885" cy="584775"/>
            <a:chOff x="1975541" y="1359426"/>
            <a:chExt cx="9753545" cy="584775"/>
          </a:xfrm>
        </p:grpSpPr>
        <p:sp>
          <p:nvSpPr>
            <p:cNvPr id="3" name="文本框 2"/>
            <p:cNvSpPr txBox="1"/>
            <p:nvPr/>
          </p:nvSpPr>
          <p:spPr>
            <a:xfrm>
              <a:off x="2340927" y="1359426"/>
              <a:ext cx="9388159" cy="584775"/>
            </a:xfrm>
            <a:prstGeom prst="rect">
              <a:avLst/>
            </a:prstGeom>
            <a:noFill/>
          </p:spPr>
          <p:txBody>
            <a:bodyPr wrap="square" rtlCol="0">
              <a:spAutoFit/>
            </a:bodyPr>
            <a:lstStyle/>
            <a:p>
              <a:r>
                <a:rPr lang="zh-CN" altLang="en-US" sz="3200" dirty="0">
                  <a:latin typeface="方正兰亭黑简体" panose="02000000000000000000" pitchFamily="2" charset="-122"/>
                  <a:ea typeface="方正兰亭黑简体" panose="02000000000000000000" pitchFamily="2" charset="-122"/>
                </a:rPr>
                <a:t>我知道录制音频的方式，那我需要怎么抓捕小偷呢？</a:t>
              </a:r>
            </a:p>
          </p:txBody>
        </p:sp>
        <p:sp>
          <p:nvSpPr>
            <p:cNvPr id="4" name="矩形: 圆角 3"/>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7" name="灯片编号占位符 6"/>
          <p:cNvSpPr>
            <a:spLocks noGrp="1"/>
          </p:cNvSpPr>
          <p:nvPr>
            <p:ph type="sldNum" sz="quarter" idx="12"/>
          </p:nvPr>
        </p:nvSpPr>
        <p:spPr/>
        <p:txBody>
          <a:bodyPr/>
          <a:lstStyle/>
          <a:p>
            <a:fld id="{7D9BB5D0-35E4-459D-AEF3-FE4D7C45CC19}" type="slidenum">
              <a:rPr lang="zh-CN" altLang="en-US" smtClean="0"/>
              <a:t>15</a:t>
            </a:fld>
            <a:endParaRPr lang="zh-CN" altLang="en-US"/>
          </a:p>
        </p:txBody>
      </p:sp>
      <p:graphicFrame>
        <p:nvGraphicFramePr>
          <p:cNvPr id="14" name="表格 13"/>
          <p:cNvGraphicFramePr/>
          <p:nvPr>
            <p:custDataLst>
              <p:tags r:id="rId1"/>
            </p:custDataLst>
            <p:extLst>
              <p:ext uri="{D42A27DB-BD31-4B8C-83A1-F6EECF244321}">
                <p14:modId xmlns:p14="http://schemas.microsoft.com/office/powerpoint/2010/main" val="3347959660"/>
              </p:ext>
            </p:extLst>
          </p:nvPr>
        </p:nvGraphicFramePr>
        <p:xfrm>
          <a:off x="396491" y="2097237"/>
          <a:ext cx="6973254" cy="4346221"/>
        </p:xfrm>
        <a:graphic>
          <a:graphicData uri="http://schemas.openxmlformats.org/drawingml/2006/table">
            <a:tbl>
              <a:tblPr firstRow="1" bandRow="1">
                <a:tableStyleId>{5C22544A-7EE6-4342-B048-85BDC9FD1C3A}</a:tableStyleId>
              </a:tblPr>
              <a:tblGrid>
                <a:gridCol w="1303973">
                  <a:extLst>
                    <a:ext uri="{9D8B030D-6E8A-4147-A177-3AD203B41FA5}">
                      <a16:colId xmlns="" xmlns:a16="http://schemas.microsoft.com/office/drawing/2014/main" val="20000"/>
                    </a:ext>
                  </a:extLst>
                </a:gridCol>
                <a:gridCol w="1251284">
                  <a:extLst>
                    <a:ext uri="{9D8B030D-6E8A-4147-A177-3AD203B41FA5}">
                      <a16:colId xmlns="" xmlns:a16="http://schemas.microsoft.com/office/drawing/2014/main" val="20001"/>
                    </a:ext>
                  </a:extLst>
                </a:gridCol>
                <a:gridCol w="4417997">
                  <a:extLst>
                    <a:ext uri="{9D8B030D-6E8A-4147-A177-3AD203B41FA5}">
                      <a16:colId xmlns="" xmlns:a16="http://schemas.microsoft.com/office/drawing/2014/main" val="20002"/>
                    </a:ext>
                  </a:extLst>
                </a:gridCol>
              </a:tblGrid>
              <a:tr h="557184">
                <a:tc gridSpan="3">
                  <a:txBody>
                    <a:bodyPr/>
                    <a:lstStyle/>
                    <a:p>
                      <a:pPr algn="ctr">
                        <a:lnSpc>
                          <a:spcPct val="120000"/>
                        </a:lnSpc>
                        <a:buNone/>
                      </a:pPr>
                      <a:r>
                        <a:rPr lang="zh-CN" altLang="en-US" sz="2400" dirty="0">
                          <a:latin typeface="方正兰亭黑简体" panose="02000000000000000000" pitchFamily="2" charset="-122"/>
                          <a:ea typeface="方正兰亭黑简体" panose="02000000000000000000" pitchFamily="2" charset="-122"/>
                        </a:rPr>
                        <a:t>情景卡片设置</a:t>
                      </a:r>
                    </a:p>
                  </a:txBody>
                  <a:tcPr anchor="ctr"/>
                </a:tc>
                <a:tc hMerge="1">
                  <a:txBody>
                    <a:bodyPr/>
                    <a:lstStyle/>
                    <a:p>
                      <a:endParaRPr lang="zh-CN"/>
                    </a:p>
                  </a:txBody>
                  <a:tcPr/>
                </a:tc>
                <a:tc hMerge="1">
                  <a:txBody>
                    <a:bodyPr/>
                    <a:lstStyle/>
                    <a:p>
                      <a:endParaRPr lang="zh-CN"/>
                    </a:p>
                  </a:txBody>
                  <a:tcPr/>
                </a:tc>
                <a:extLst>
                  <a:ext uri="{0D108BD9-81ED-4DB2-BD59-A6C34878D82A}">
                    <a16:rowId xmlns="" xmlns:a16="http://schemas.microsoft.com/office/drawing/2014/main" val="10000"/>
                  </a:ext>
                </a:extLst>
              </a:tr>
              <a:tr h="557184">
                <a:tc>
                  <a:txBody>
                    <a:bodyPr/>
                    <a:lstStyle/>
                    <a:p>
                      <a:pPr algn="ctr">
                        <a:buNone/>
                      </a:pPr>
                      <a:r>
                        <a:rPr lang="zh-CN" altLang="en-US" sz="2400" b="1" dirty="0">
                          <a:latin typeface="方正兰亭黑简体" panose="02000000000000000000" pitchFamily="2" charset="-122"/>
                          <a:ea typeface="方正兰亭黑简体" panose="02000000000000000000" pitchFamily="2" charset="-122"/>
                        </a:rPr>
                        <a:t>场景</a:t>
                      </a:r>
                    </a:p>
                  </a:txBody>
                  <a:tcPr anchor="ctr"/>
                </a:tc>
                <a:tc>
                  <a:txBody>
                    <a:bodyPr/>
                    <a:lstStyle/>
                    <a:p>
                      <a:pPr algn="ctr">
                        <a:buNone/>
                      </a:pPr>
                      <a:r>
                        <a:rPr lang="zh-CN" altLang="en-US" sz="2400" b="1" dirty="0">
                          <a:latin typeface="方正兰亭黑简体" panose="02000000000000000000" pitchFamily="2" charset="-122"/>
                          <a:ea typeface="方正兰亭黑简体" panose="02000000000000000000" pitchFamily="2" charset="-122"/>
                        </a:rPr>
                        <a:t>灯效</a:t>
                      </a:r>
                    </a:p>
                  </a:txBody>
                  <a:tcPr anchor="ctr"/>
                </a:tc>
                <a:tc>
                  <a:txBody>
                    <a:bodyPr/>
                    <a:lstStyle/>
                    <a:p>
                      <a:pPr algn="ctr">
                        <a:buNone/>
                      </a:pPr>
                      <a:r>
                        <a:rPr lang="zh-CN" altLang="en-US" sz="2400" b="1" dirty="0">
                          <a:latin typeface="方正兰亭黑简体" panose="02000000000000000000" pitchFamily="2" charset="-122"/>
                          <a:ea typeface="方正兰亭黑简体" panose="02000000000000000000" pitchFamily="2" charset="-122"/>
                        </a:rPr>
                        <a:t>语音</a:t>
                      </a:r>
                    </a:p>
                  </a:txBody>
                  <a:tcPr anchor="ctr"/>
                </a:tc>
                <a:extLst>
                  <a:ext uri="{0D108BD9-81ED-4DB2-BD59-A6C34878D82A}">
                    <a16:rowId xmlns="" xmlns:a16="http://schemas.microsoft.com/office/drawing/2014/main" val="10001"/>
                  </a:ext>
                </a:extLst>
              </a:tr>
              <a:tr h="1293325">
                <a:tc>
                  <a:txBody>
                    <a:bodyPr/>
                    <a:lstStyle/>
                    <a:p>
                      <a:pPr algn="ctr">
                        <a:lnSpc>
                          <a:spcPct val="120000"/>
                        </a:lnSpc>
                        <a:buNone/>
                      </a:pPr>
                      <a:r>
                        <a:rPr lang="zh-CN" altLang="en-US" sz="2400" dirty="0">
                          <a:latin typeface="方正兰亭黑简体" panose="02000000000000000000" pitchFamily="2" charset="-122"/>
                          <a:ea typeface="方正兰亭黑简体" panose="02000000000000000000" pitchFamily="2" charset="-122"/>
                        </a:rPr>
                        <a:t>小偷被困时</a:t>
                      </a:r>
                    </a:p>
                  </a:txBody>
                  <a:tcPr anchor="ctr"/>
                </a:tc>
                <a:tc>
                  <a:txBody>
                    <a:bodyPr/>
                    <a:lstStyle/>
                    <a:p>
                      <a:pPr algn="ctr">
                        <a:buNone/>
                      </a:pPr>
                      <a:endParaRPr lang="zh-CN" altLang="en-US" sz="2400" dirty="0">
                        <a:latin typeface="方正兰亭黑简体" panose="02000000000000000000" pitchFamily="2" charset="-122"/>
                        <a:ea typeface="方正兰亭黑简体" panose="02000000000000000000" pitchFamily="2" charset="-122"/>
                      </a:endParaRPr>
                    </a:p>
                  </a:txBody>
                  <a:tcPr anchor="ctr"/>
                </a:tc>
                <a:tc>
                  <a:txBody>
                    <a:bodyPr/>
                    <a:lstStyle/>
                    <a:p>
                      <a:pPr algn="ctr">
                        <a:buNone/>
                      </a:pPr>
                      <a:r>
                        <a:rPr lang="zh-CN" altLang="en-US" sz="2400" dirty="0" smtClean="0">
                          <a:latin typeface="方正兰亭黑简体" panose="02000000000000000000" pitchFamily="2" charset="-122"/>
                          <a:ea typeface="方正兰亭黑简体" panose="02000000000000000000" pitchFamily="2" charset="-122"/>
                          <a:cs typeface="宋体" panose="02010600030101010101" pitchFamily="2" charset="-122"/>
                          <a:sym typeface="+mn-ea"/>
                        </a:rPr>
                        <a:t>我发现你偷东西了，你别动啊，否则我会继续发射水晶弹！</a:t>
                      </a:r>
                      <a:endParaRPr lang="zh-CN" altLang="en-US" sz="2400" dirty="0">
                        <a:latin typeface="方正兰亭黑简体" panose="02000000000000000000" pitchFamily="2" charset="-122"/>
                        <a:ea typeface="方正兰亭黑简体" panose="02000000000000000000" pitchFamily="2" charset="-122"/>
                      </a:endParaRPr>
                    </a:p>
                  </a:txBody>
                  <a:tcPr anchor="ctr"/>
                </a:tc>
                <a:extLst>
                  <a:ext uri="{0D108BD9-81ED-4DB2-BD59-A6C34878D82A}">
                    <a16:rowId xmlns="" xmlns:a16="http://schemas.microsoft.com/office/drawing/2014/main" val="10002"/>
                  </a:ext>
                </a:extLst>
              </a:tr>
              <a:tr h="806426">
                <a:tc>
                  <a:txBody>
                    <a:bodyPr/>
                    <a:lstStyle/>
                    <a:p>
                      <a:pPr algn="ctr">
                        <a:lnSpc>
                          <a:spcPct val="120000"/>
                        </a:lnSpc>
                        <a:buNone/>
                      </a:pPr>
                      <a:r>
                        <a:rPr lang="zh-CN" altLang="en-US" sz="2400" dirty="0">
                          <a:latin typeface="方正兰亭黑简体" panose="02000000000000000000" pitchFamily="2" charset="-122"/>
                          <a:ea typeface="方正兰亭黑简体" panose="02000000000000000000" pitchFamily="2" charset="-122"/>
                        </a:rPr>
                        <a:t>小偷正在狡辩</a:t>
                      </a:r>
                    </a:p>
                  </a:txBody>
                  <a:tcPr anchor="ctr"/>
                </a:tc>
                <a:tc>
                  <a:txBody>
                    <a:bodyPr/>
                    <a:lstStyle/>
                    <a:p>
                      <a:pPr algn="ctr">
                        <a:buNone/>
                      </a:pPr>
                      <a:endParaRPr lang="zh-CN" altLang="en-US" sz="2400" dirty="0">
                        <a:latin typeface="方正兰亭黑简体" panose="02000000000000000000" pitchFamily="2" charset="-122"/>
                        <a:ea typeface="方正兰亭黑简体" panose="02000000000000000000" pitchFamily="2" charset="-122"/>
                      </a:endParaRPr>
                    </a:p>
                  </a:txBody>
                  <a:tcPr anchor="ctr"/>
                </a:tc>
                <a:tc>
                  <a:txBody>
                    <a:bodyPr/>
                    <a:lstStyle/>
                    <a:p>
                      <a:pPr algn="ctr">
                        <a:buNone/>
                      </a:pPr>
                      <a:r>
                        <a:rPr lang="zh-CN" altLang="en-US" sz="2400" dirty="0">
                          <a:latin typeface="方正兰亭黑简体" panose="02000000000000000000" pitchFamily="2" charset="-122"/>
                          <a:ea typeface="方正兰亭黑简体" panose="02000000000000000000" pitchFamily="2" charset="-122"/>
                        </a:rPr>
                        <a:t>你不用再狡辩了，赶紧束手就擒吧！</a:t>
                      </a:r>
                    </a:p>
                  </a:txBody>
                  <a:tcPr anchor="ctr"/>
                </a:tc>
                <a:extLst>
                  <a:ext uri="{0D108BD9-81ED-4DB2-BD59-A6C34878D82A}">
                    <a16:rowId xmlns="" xmlns:a16="http://schemas.microsoft.com/office/drawing/2014/main" val="10003"/>
                  </a:ext>
                </a:extLst>
              </a:tr>
              <a:tr h="806426">
                <a:tc>
                  <a:txBody>
                    <a:bodyPr/>
                    <a:lstStyle/>
                    <a:p>
                      <a:pPr algn="ctr">
                        <a:lnSpc>
                          <a:spcPct val="120000"/>
                        </a:lnSpc>
                        <a:buNone/>
                      </a:pPr>
                      <a:r>
                        <a:rPr lang="zh-CN" altLang="en-US" sz="2400" dirty="0">
                          <a:latin typeface="方正兰亭黑简体" panose="02000000000000000000" pitchFamily="2" charset="-122"/>
                          <a:ea typeface="方正兰亭黑简体" panose="02000000000000000000" pitchFamily="2" charset="-122"/>
                        </a:rPr>
                        <a:t>顺利抓到小偷</a:t>
                      </a:r>
                    </a:p>
                  </a:txBody>
                  <a:tcPr anchor="ctr"/>
                </a:tc>
                <a:tc>
                  <a:txBody>
                    <a:bodyPr/>
                    <a:lstStyle/>
                    <a:p>
                      <a:pPr algn="ctr">
                        <a:buNone/>
                      </a:pPr>
                      <a:endParaRPr lang="zh-CN" altLang="en-US" sz="2400" dirty="0">
                        <a:latin typeface="方正兰亭黑简体" panose="02000000000000000000" pitchFamily="2" charset="-122"/>
                        <a:ea typeface="方正兰亭黑简体" panose="02000000000000000000" pitchFamily="2" charset="-122"/>
                      </a:endParaRPr>
                    </a:p>
                  </a:txBody>
                  <a:tcPr anchor="ctr"/>
                </a:tc>
                <a:tc>
                  <a:txBody>
                    <a:bodyPr/>
                    <a:lstStyle/>
                    <a:p>
                      <a:pPr algn="ctr">
                        <a:buNone/>
                      </a:pPr>
                      <a:r>
                        <a:rPr lang="zh-CN" altLang="en-US" sz="2400" dirty="0" smtClean="0">
                          <a:latin typeface="方正兰亭黑简体" panose="02000000000000000000" pitchFamily="2" charset="-122"/>
                          <a:ea typeface="方正兰亭黑简体" panose="02000000000000000000" pitchFamily="2" charset="-122"/>
                          <a:cs typeface="宋体" panose="02010600030101010101" pitchFamily="2" charset="-122"/>
                          <a:sym typeface="+mn-ea"/>
                        </a:rPr>
                        <a:t>跟</a:t>
                      </a:r>
                      <a:r>
                        <a:rPr lang="zh-CN" altLang="en-US" sz="2400" dirty="0">
                          <a:latin typeface="方正兰亭黑简体" panose="02000000000000000000" pitchFamily="2" charset="-122"/>
                          <a:ea typeface="方正兰亭黑简体" panose="02000000000000000000" pitchFamily="2" charset="-122"/>
                          <a:cs typeface="宋体" panose="02010600030101010101" pitchFamily="2" charset="-122"/>
                          <a:sym typeface="+mn-ea"/>
                        </a:rPr>
                        <a:t>我去警察局吧！</a:t>
                      </a:r>
                      <a:endParaRPr lang="zh-CN" altLang="en-US" sz="2400" dirty="0">
                        <a:latin typeface="方正兰亭黑简体" panose="02000000000000000000" pitchFamily="2" charset="-122"/>
                        <a:ea typeface="方正兰亭黑简体" panose="02000000000000000000" pitchFamily="2" charset="-122"/>
                      </a:endParaRPr>
                    </a:p>
                  </a:txBody>
                  <a:tcPr anchor="ctr"/>
                </a:tc>
                <a:extLst>
                  <a:ext uri="{0D108BD9-81ED-4DB2-BD59-A6C34878D82A}">
                    <a16:rowId xmlns="" xmlns:a16="http://schemas.microsoft.com/office/drawing/2014/main" val="10004"/>
                  </a:ext>
                </a:extLst>
              </a:tr>
            </a:tbl>
          </a:graphicData>
        </a:graphic>
      </p:graphicFrame>
      <p:sp>
        <p:nvSpPr>
          <p:cNvPr id="29" name="文本框 28"/>
          <p:cNvSpPr txBox="1"/>
          <p:nvPr/>
        </p:nvSpPr>
        <p:spPr>
          <a:xfrm>
            <a:off x="1818013" y="3659811"/>
            <a:ext cx="1028700" cy="460375"/>
          </a:xfrm>
          <a:prstGeom prst="rect">
            <a:avLst/>
          </a:prstGeom>
          <a:noFill/>
        </p:spPr>
        <p:txBody>
          <a:bodyPr wrap="square" rtlCol="0">
            <a:spAutoFit/>
          </a:bodyPr>
          <a:lstStyle/>
          <a:p>
            <a:pPr algn="ctr"/>
            <a:r>
              <a:rPr lang="zh-CN" altLang="en-US" sz="2400" dirty="0">
                <a:solidFill>
                  <a:srgbClr val="FF0000"/>
                </a:solidFill>
                <a:latin typeface="方正兰亭黑简体" panose="02000000000000000000" pitchFamily="2" charset="-122"/>
                <a:ea typeface="方正兰亭黑简体" panose="02000000000000000000" pitchFamily="2" charset="-122"/>
              </a:rPr>
              <a:t>闪烁</a:t>
            </a:r>
          </a:p>
        </p:txBody>
      </p:sp>
      <p:sp>
        <p:nvSpPr>
          <p:cNvPr id="30" name="文本框 29"/>
          <p:cNvSpPr txBox="1"/>
          <p:nvPr/>
        </p:nvSpPr>
        <p:spPr>
          <a:xfrm>
            <a:off x="1649489" y="4751167"/>
            <a:ext cx="1359438" cy="461665"/>
          </a:xfrm>
          <a:prstGeom prst="rect">
            <a:avLst/>
          </a:prstGeom>
          <a:noFill/>
        </p:spPr>
        <p:txBody>
          <a:bodyPr wrap="square" rtlCol="0">
            <a:spAutoFit/>
          </a:bodyPr>
          <a:lstStyle/>
          <a:p>
            <a:pPr algn="ctr"/>
            <a:r>
              <a:rPr lang="zh-CN" altLang="en-US" sz="2400" dirty="0">
                <a:solidFill>
                  <a:srgbClr val="0070C0"/>
                </a:solidFill>
                <a:latin typeface="方正兰亭黑简体" panose="02000000000000000000" pitchFamily="2" charset="-122"/>
                <a:ea typeface="方正兰亭黑简体" panose="02000000000000000000" pitchFamily="2" charset="-122"/>
              </a:rPr>
              <a:t>跑马灯</a:t>
            </a:r>
          </a:p>
        </p:txBody>
      </p:sp>
      <p:sp>
        <p:nvSpPr>
          <p:cNvPr id="31" name="文本框 30"/>
          <p:cNvSpPr txBox="1"/>
          <p:nvPr/>
        </p:nvSpPr>
        <p:spPr>
          <a:xfrm>
            <a:off x="1785930" y="5682398"/>
            <a:ext cx="1028700" cy="460375"/>
          </a:xfrm>
          <a:prstGeom prst="rect">
            <a:avLst/>
          </a:prstGeom>
          <a:noFill/>
        </p:spPr>
        <p:txBody>
          <a:bodyPr wrap="square" rtlCol="0">
            <a:spAutoFit/>
          </a:bodyPr>
          <a:lstStyle/>
          <a:p>
            <a:pPr algn="ctr"/>
            <a:r>
              <a:rPr lang="zh-CN" altLang="en-US" sz="2400" dirty="0">
                <a:solidFill>
                  <a:schemeClr val="accent6">
                    <a:lumMod val="75000"/>
                  </a:schemeClr>
                </a:solidFill>
                <a:latin typeface="方正兰亭黑简体" panose="02000000000000000000" pitchFamily="2" charset="-122"/>
                <a:ea typeface="方正兰亭黑简体" panose="02000000000000000000" pitchFamily="2" charset="-122"/>
              </a:rPr>
              <a:t>呼吸</a:t>
            </a:r>
          </a:p>
        </p:txBody>
      </p:sp>
      <p:pic>
        <p:nvPicPr>
          <p:cNvPr id="16" name="图片 15">
            <a:extLst>
              <a:ext uri="{FF2B5EF4-FFF2-40B4-BE49-F238E27FC236}">
                <a16:creationId xmlns="" xmlns:a16="http://schemas.microsoft.com/office/drawing/2014/main" id="{232397BA-4D28-4DFA-B1BE-FDB9D530130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23226" y="2077360"/>
            <a:ext cx="4331868" cy="4331868"/>
          </a:xfrm>
          <a:prstGeom prst="rect">
            <a:avLst/>
          </a:prstGeom>
        </p:spPr>
      </p:pic>
      <p:cxnSp>
        <p:nvCxnSpPr>
          <p:cNvPr id="18" name="直接箭头连接符 17"/>
          <p:cNvCxnSpPr/>
          <p:nvPr/>
        </p:nvCxnSpPr>
        <p:spPr>
          <a:xfrm flipV="1">
            <a:off x="7932286" y="5117431"/>
            <a:ext cx="0" cy="72189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7932286" y="5149516"/>
            <a:ext cx="1892969" cy="16042"/>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9769107" y="2374232"/>
            <a:ext cx="1692442" cy="8021"/>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7264566" y="5231568"/>
            <a:ext cx="809469" cy="584616"/>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800" dirty="0">
                <a:solidFill>
                  <a:srgbClr val="FF0000"/>
                </a:solidFill>
              </a:rPr>
              <a:t>①</a:t>
            </a:r>
          </a:p>
        </p:txBody>
      </p:sp>
      <p:sp>
        <p:nvSpPr>
          <p:cNvPr id="22" name="矩形 21"/>
          <p:cNvSpPr/>
          <p:nvPr/>
        </p:nvSpPr>
        <p:spPr>
          <a:xfrm>
            <a:off x="8766081" y="5144125"/>
            <a:ext cx="809469" cy="584616"/>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800" dirty="0">
                <a:solidFill>
                  <a:schemeClr val="accent1"/>
                </a:solidFill>
              </a:rPr>
              <a:t>②</a:t>
            </a:r>
          </a:p>
        </p:txBody>
      </p:sp>
      <p:sp>
        <p:nvSpPr>
          <p:cNvPr id="23" name="矩形 22"/>
          <p:cNvSpPr/>
          <p:nvPr/>
        </p:nvSpPr>
        <p:spPr>
          <a:xfrm>
            <a:off x="9158324" y="2583305"/>
            <a:ext cx="809469" cy="584616"/>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800" dirty="0">
                <a:solidFill>
                  <a:schemeClr val="accent6">
                    <a:lumMod val="75000"/>
                  </a:schemeClr>
                </a:solidFill>
              </a:rPr>
              <a:t>③</a:t>
            </a:r>
          </a:p>
        </p:txBody>
      </p:sp>
      <p:cxnSp>
        <p:nvCxnSpPr>
          <p:cNvPr id="24" name="直接连接符 23"/>
          <p:cNvCxnSpPr/>
          <p:nvPr/>
        </p:nvCxnSpPr>
        <p:spPr>
          <a:xfrm flipV="1">
            <a:off x="9794240" y="2397760"/>
            <a:ext cx="0" cy="2743200"/>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1553056"/>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par>
                                <p:cTn id="11" presetID="17" presetClass="entr" presetSubtype="8"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ppt_x</p:attrName>
                                        </p:attrNameLst>
                                      </p:cBhvr>
                                      <p:tavLst>
                                        <p:tav tm="0">
                                          <p:val>
                                            <p:strVal val="#ppt_x-#ppt_w/2"/>
                                          </p:val>
                                        </p:tav>
                                        <p:tav tm="100000">
                                          <p:val>
                                            <p:strVal val="#ppt_x"/>
                                          </p:val>
                                        </p:tav>
                                      </p:tavLst>
                                    </p:anim>
                                    <p:anim calcmode="lin" valueType="num">
                                      <p:cBhvr>
                                        <p:cTn id="14" dur="500" fill="hold"/>
                                        <p:tgtEl>
                                          <p:spTgt spid="5"/>
                                        </p:tgtEl>
                                        <p:attrNameLst>
                                          <p:attrName>ppt_y</p:attrName>
                                        </p:attrNameLst>
                                      </p:cBhvr>
                                      <p:tavLst>
                                        <p:tav tm="0">
                                          <p:val>
                                            <p:strVal val="#ppt_y"/>
                                          </p:val>
                                        </p:tav>
                                        <p:tav tm="100000">
                                          <p:val>
                                            <p:strVal val="#ppt_y"/>
                                          </p:val>
                                        </p:tav>
                                      </p:tavLst>
                                    </p:anim>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additive="base">
                                        <p:cTn id="25" dur="500" fill="hold"/>
                                        <p:tgtEl>
                                          <p:spTgt spid="29"/>
                                        </p:tgtEl>
                                        <p:attrNameLst>
                                          <p:attrName>ppt_x</p:attrName>
                                        </p:attrNameLst>
                                      </p:cBhvr>
                                      <p:tavLst>
                                        <p:tav tm="0">
                                          <p:val>
                                            <p:strVal val="#ppt_x"/>
                                          </p:val>
                                        </p:tav>
                                        <p:tav tm="100000">
                                          <p:val>
                                            <p:strVal val="#ppt_x"/>
                                          </p:val>
                                        </p:tav>
                                      </p:tavLst>
                                    </p:anim>
                                    <p:anim calcmode="lin" valueType="num">
                                      <p:cBhvr additive="base">
                                        <p:cTn id="26" dur="500" fill="hold"/>
                                        <p:tgtEl>
                                          <p:spTgt spid="2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 calcmode="lin" valueType="num">
                                      <p:cBhvr additive="base">
                                        <p:cTn id="29" dur="500" fill="hold"/>
                                        <p:tgtEl>
                                          <p:spTgt spid="30"/>
                                        </p:tgtEl>
                                        <p:attrNameLst>
                                          <p:attrName>ppt_x</p:attrName>
                                        </p:attrNameLst>
                                      </p:cBhvr>
                                      <p:tavLst>
                                        <p:tav tm="0">
                                          <p:val>
                                            <p:strVal val="#ppt_x"/>
                                          </p:val>
                                        </p:tav>
                                        <p:tav tm="100000">
                                          <p:val>
                                            <p:strVal val="#ppt_x"/>
                                          </p:val>
                                        </p:tav>
                                      </p:tavLst>
                                    </p:anim>
                                    <p:anim calcmode="lin" valueType="num">
                                      <p:cBhvr additive="base">
                                        <p:cTn id="30" dur="500" fill="hold"/>
                                        <p:tgtEl>
                                          <p:spTgt spid="3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 calcmode="lin" valueType="num">
                                      <p:cBhvr additive="base">
                                        <p:cTn id="33" dur="500" fill="hold"/>
                                        <p:tgtEl>
                                          <p:spTgt spid="31"/>
                                        </p:tgtEl>
                                        <p:attrNameLst>
                                          <p:attrName>ppt_x</p:attrName>
                                        </p:attrNameLst>
                                      </p:cBhvr>
                                      <p:tavLst>
                                        <p:tav tm="0">
                                          <p:val>
                                            <p:strVal val="#ppt_x"/>
                                          </p:val>
                                        </p:tav>
                                        <p:tav tm="100000">
                                          <p:val>
                                            <p:strVal val="#ppt_x"/>
                                          </p:val>
                                        </p:tav>
                                      </p:tavLst>
                                    </p:anim>
                                    <p:anim calcmode="lin" valueType="num">
                                      <p:cBhvr additive="base">
                                        <p:cTn id="3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0"/>
                                          </p:stCondLst>
                                        </p:cTn>
                                        <p:tgtEl>
                                          <p:spTgt spid="21"/>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24"/>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9" grpId="0"/>
      <p:bldP spid="29" grpId="1"/>
      <p:bldP spid="30" grpId="0"/>
      <p:bldP spid="30" grpId="1"/>
      <p:bldP spid="31" grpId="0"/>
      <p:bldP spid="31" grpId="1"/>
      <p:bldP spid="21" grpId="0"/>
      <p:bldP spid="22" grpId="0"/>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05691" y="1319213"/>
            <a:ext cx="8906772" cy="584775"/>
            <a:chOff x="1975541" y="1376363"/>
            <a:chExt cx="8906772" cy="584775"/>
          </a:xfrm>
        </p:grpSpPr>
        <p:sp>
          <p:nvSpPr>
            <p:cNvPr id="3" name="文本框 2"/>
            <p:cNvSpPr txBox="1"/>
            <p:nvPr/>
          </p:nvSpPr>
          <p:spPr>
            <a:xfrm>
              <a:off x="2340927" y="1376363"/>
              <a:ext cx="8541386" cy="584775"/>
            </a:xfrm>
            <a:prstGeom prst="rect">
              <a:avLst/>
            </a:prstGeom>
            <a:noFill/>
          </p:spPr>
          <p:txBody>
            <a:bodyPr wrap="square" rtlCol="0">
              <a:spAutoFit/>
            </a:bodyPr>
            <a:lstStyle/>
            <a:p>
              <a:r>
                <a:rPr lang="zh-CN" altLang="en-US" sz="3200" dirty="0">
                  <a:latin typeface="方正兰亭黑简体" panose="02000000000000000000" pitchFamily="2" charset="-122"/>
                  <a:ea typeface="方正兰亭黑简体" panose="02000000000000000000" pitchFamily="2" charset="-122"/>
                  <a:sym typeface="+mn-ea"/>
                </a:rPr>
                <a:t>编写程序，结合录制音频，完成整个情景。</a:t>
              </a:r>
              <a:endParaRPr lang="zh-CN" altLang="en-US" sz="3200" dirty="0">
                <a:latin typeface="方正兰亭黑简体" panose="02000000000000000000" pitchFamily="2" charset="-122"/>
                <a:ea typeface="方正兰亭黑简体" panose="02000000000000000000" pitchFamily="2" charset="-122"/>
              </a:endParaRPr>
            </a:p>
          </p:txBody>
        </p:sp>
        <p:sp>
          <p:nvSpPr>
            <p:cNvPr id="4" name="矩形: 圆角 3"/>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矩形 11"/>
          <p:cNvSpPr/>
          <p:nvPr/>
        </p:nvSpPr>
        <p:spPr>
          <a:xfrm>
            <a:off x="-375602" y="1331283"/>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36333" y="2852258"/>
            <a:ext cx="4723765" cy="433387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649460" y="-541020"/>
            <a:ext cx="3105785" cy="354139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8" name="TextBox 29"/>
          <p:cNvSpPr txBox="1"/>
          <p:nvPr/>
        </p:nvSpPr>
        <p:spPr>
          <a:xfrm>
            <a:off x="1746192" y="372128"/>
            <a:ext cx="3105785"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制定方案</a:t>
            </a:r>
            <a:endParaRPr lang="en-US" altLang="zh-CN" sz="5400" b="1" dirty="0">
              <a:solidFill>
                <a:srgbClr val="3D85F9"/>
              </a:solidFill>
              <a:latin typeface="汉仪雅酷黑 65W" panose="020B0604020202020204" pitchFamily="34" charset="-122"/>
              <a:ea typeface="汉仪雅酷黑 65W" panose="020B0604020202020204" pitchFamily="34" charset="-122"/>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7D9BB5D0-35E4-459D-AEF3-FE4D7C45CC19}" type="slidenum">
              <a:rPr lang="zh-CN" altLang="en-US" smtClean="0"/>
              <a:t>16</a:t>
            </a:fld>
            <a:endParaRPr lang="zh-CN" altLang="en-US" dirty="0"/>
          </a:p>
        </p:txBody>
      </p:sp>
      <p:sp>
        <p:nvSpPr>
          <p:cNvPr id="15" name="文本框 14"/>
          <p:cNvSpPr txBox="1"/>
          <p:nvPr/>
        </p:nvSpPr>
        <p:spPr>
          <a:xfrm>
            <a:off x="2418216" y="2365850"/>
            <a:ext cx="8280000" cy="1246495"/>
          </a:xfrm>
          <a:prstGeom prst="rect">
            <a:avLst/>
          </a:prstGeom>
          <a:noFill/>
        </p:spPr>
        <p:txBody>
          <a:bodyPr wrap="square" rtlCol="0">
            <a:spAutoFit/>
          </a:bodyPr>
          <a:lstStyle/>
          <a:p>
            <a:pPr>
              <a:lnSpc>
                <a:spcPct val="125000"/>
              </a:lnSpc>
            </a:pPr>
            <a:r>
              <a:rPr lang="zh-CN" altLang="en-US" sz="2000" dirty="0" smtClean="0">
                <a:latin typeface="方正兰亭黑简体" panose="02000000000000000000" pitchFamily="2" charset="-122"/>
                <a:ea typeface="方正兰亭黑简体" panose="02000000000000000000" pitchFamily="2" charset="-122"/>
                <a:cs typeface="宋体" panose="02010600030101010101" pitchFamily="2" charset="-122"/>
                <a:sym typeface="+mn-ea"/>
              </a:rPr>
              <a:t>      小偷</a:t>
            </a:r>
            <a:r>
              <a:rPr lang="zh-CN" altLang="en-US" sz="2000" dirty="0">
                <a:latin typeface="方正兰亭黑简体" panose="02000000000000000000" pitchFamily="2" charset="-122"/>
                <a:ea typeface="方正兰亭黑简体" panose="02000000000000000000" pitchFamily="2" charset="-122"/>
                <a:cs typeface="宋体" panose="02010600030101010101" pitchFamily="2" charset="-122"/>
                <a:sym typeface="+mn-ea"/>
              </a:rPr>
              <a:t>被水晶弹打中后，他不能动弹回头望着我，喊道：“你是谁啊，为什么追我？还打我？” 我还是有点紧张，</a:t>
            </a:r>
            <a:r>
              <a:rPr lang="zh-CN" altLang="en-US" sz="2000" dirty="0">
                <a:solidFill>
                  <a:srgbClr val="FF0000"/>
                </a:solidFill>
                <a:latin typeface="方正兰亭黑简体" panose="02000000000000000000" pitchFamily="2" charset="-122"/>
                <a:ea typeface="方正兰亭黑简体" panose="02000000000000000000" pitchFamily="2" charset="-122"/>
                <a:cs typeface="宋体" panose="02010600030101010101" pitchFamily="2" charset="-122"/>
                <a:sym typeface="+mn-ea"/>
              </a:rPr>
              <a:t>往前走</a:t>
            </a:r>
            <a:r>
              <a:rPr lang="en-US" altLang="zh-CN" sz="2000" dirty="0">
                <a:solidFill>
                  <a:srgbClr val="FF0000"/>
                </a:solidFill>
                <a:latin typeface="方正兰亭黑简体" panose="02000000000000000000" pitchFamily="2" charset="-122"/>
                <a:ea typeface="方正兰亭黑简体" panose="02000000000000000000" pitchFamily="2" charset="-122"/>
                <a:cs typeface="宋体" panose="02010600030101010101" pitchFamily="2" charset="-122"/>
                <a:sym typeface="+mn-ea"/>
              </a:rPr>
              <a:t>0.3m</a:t>
            </a:r>
            <a:r>
              <a:rPr lang="zh-CN" altLang="en-US" sz="2000" dirty="0">
                <a:latin typeface="方正兰亭黑简体" panose="02000000000000000000" pitchFamily="2" charset="-122"/>
                <a:ea typeface="方正兰亭黑简体" panose="02000000000000000000" pitchFamily="2" charset="-122"/>
                <a:cs typeface="宋体" panose="02010600030101010101" pitchFamily="2" charset="-122"/>
                <a:sym typeface="+mn-ea"/>
              </a:rPr>
              <a:t>，并大声对他喊道：“ 我发现你偷东西了，你别动啊，否则我会继续发射水晶弹！”</a:t>
            </a:r>
            <a:endParaRPr lang="zh-CN" altLang="en-US" sz="2000" dirty="0">
              <a:latin typeface="方正兰亭黑简体" panose="02000000000000000000" pitchFamily="2" charset="-122"/>
              <a:ea typeface="方正兰亭黑简体" panose="02000000000000000000" pitchFamily="2" charset="-122"/>
            </a:endParaRPr>
          </a:p>
        </p:txBody>
      </p:sp>
      <p:sp>
        <p:nvSpPr>
          <p:cNvPr id="19" name="文本框 18"/>
          <p:cNvSpPr txBox="1"/>
          <p:nvPr/>
        </p:nvSpPr>
        <p:spPr>
          <a:xfrm>
            <a:off x="2448324" y="3644768"/>
            <a:ext cx="8278127" cy="1631216"/>
          </a:xfrm>
          <a:prstGeom prst="rect">
            <a:avLst/>
          </a:prstGeom>
          <a:noFill/>
        </p:spPr>
        <p:txBody>
          <a:bodyPr wrap="square" rtlCol="0">
            <a:spAutoFit/>
          </a:bodyPr>
          <a:lstStyle/>
          <a:p>
            <a:pPr>
              <a:lnSpc>
                <a:spcPct val="125000"/>
              </a:lnSpc>
            </a:pPr>
            <a:r>
              <a:rPr lang="zh-CN" altLang="en-US" sz="2000" dirty="0" smtClean="0">
                <a:latin typeface="方正兰亭黑简体" panose="02000000000000000000" pitchFamily="2" charset="-122"/>
                <a:ea typeface="方正兰亭黑简体" panose="02000000000000000000" pitchFamily="2" charset="-122"/>
              </a:rPr>
              <a:t>      小偷</a:t>
            </a:r>
            <a:r>
              <a:rPr lang="zh-CN" altLang="en-US" sz="2000" dirty="0">
                <a:latin typeface="方正兰亭黑简体" panose="02000000000000000000" pitchFamily="2" charset="-122"/>
                <a:ea typeface="方正兰亭黑简体" panose="02000000000000000000" pitchFamily="2" charset="-122"/>
              </a:rPr>
              <a:t>明显被吓到了，但还在狡辩：“我什么都没干，被你追了这么老远，还用水晶弹打我！太过分了！” 看到小偷这样的表现，我懒得跟小偷蛮缠，</a:t>
            </a:r>
            <a:r>
              <a:rPr lang="zh-CN" altLang="en-US" sz="2000" dirty="0">
                <a:solidFill>
                  <a:srgbClr val="FF0000"/>
                </a:solidFill>
                <a:latin typeface="方正兰亭黑简体" panose="02000000000000000000" pitchFamily="2" charset="-122"/>
                <a:ea typeface="方正兰亭黑简体" panose="02000000000000000000" pitchFamily="2" charset="-122"/>
              </a:rPr>
              <a:t>朝右边移动了</a:t>
            </a:r>
            <a:r>
              <a:rPr lang="en-US" altLang="zh-CN" sz="2000" dirty="0">
                <a:solidFill>
                  <a:srgbClr val="FF0000"/>
                </a:solidFill>
                <a:latin typeface="方正兰亭黑简体" panose="02000000000000000000" pitchFamily="2" charset="-122"/>
                <a:ea typeface="方正兰亭黑简体" panose="02000000000000000000" pitchFamily="2" charset="-122"/>
              </a:rPr>
              <a:t>0.6m</a:t>
            </a:r>
            <a:r>
              <a:rPr lang="zh-CN" altLang="en-US" sz="2000" dirty="0">
                <a:latin typeface="方正兰亭黑简体" panose="02000000000000000000" pitchFamily="2" charset="-122"/>
                <a:ea typeface="方正兰亭黑简体" panose="02000000000000000000" pitchFamily="2" charset="-122"/>
              </a:rPr>
              <a:t>，跟他说：“你不用再狡辩了，赶紧束手就擒吧！”</a:t>
            </a:r>
            <a:endParaRPr lang="zh-CN" altLang="en-US" sz="2000" dirty="0">
              <a:latin typeface="方正兰亭黑简体" panose="02000000000000000000" pitchFamily="2" charset="-122"/>
              <a:ea typeface="方正兰亭黑简体" panose="02000000000000000000" pitchFamily="2" charset="-122"/>
            </a:endParaRPr>
          </a:p>
        </p:txBody>
      </p:sp>
      <p:sp>
        <p:nvSpPr>
          <p:cNvPr id="21" name="文本框 20"/>
          <p:cNvSpPr txBox="1"/>
          <p:nvPr/>
        </p:nvSpPr>
        <p:spPr>
          <a:xfrm>
            <a:off x="2452911" y="5177688"/>
            <a:ext cx="8280000" cy="1246495"/>
          </a:xfrm>
          <a:prstGeom prst="rect">
            <a:avLst/>
          </a:prstGeom>
          <a:noFill/>
        </p:spPr>
        <p:txBody>
          <a:bodyPr wrap="square" rtlCol="0">
            <a:spAutoFit/>
          </a:bodyPr>
          <a:lstStyle/>
          <a:p>
            <a:pPr>
              <a:lnSpc>
                <a:spcPct val="125000"/>
              </a:lnSpc>
            </a:pPr>
            <a:r>
              <a:rPr lang="zh-CN" altLang="en-US" sz="2000" dirty="0" smtClean="0">
                <a:latin typeface="方正兰亭黑简体" panose="02000000000000000000" pitchFamily="2" charset="-122"/>
                <a:ea typeface="方正兰亭黑简体" panose="02000000000000000000" pitchFamily="2" charset="-122"/>
                <a:cs typeface="宋体" panose="02010600030101010101" pitchFamily="2" charset="-122"/>
                <a:sym typeface="+mn-ea"/>
              </a:rPr>
              <a:t>      小偷</a:t>
            </a:r>
            <a:r>
              <a:rPr lang="zh-CN" altLang="en-US" sz="2000" dirty="0">
                <a:latin typeface="方正兰亭黑简体" panose="02000000000000000000" pitchFamily="2" charset="-122"/>
                <a:ea typeface="方正兰亭黑简体" panose="02000000000000000000" pitchFamily="2" charset="-122"/>
                <a:cs typeface="宋体" panose="02010600030101010101" pitchFamily="2" charset="-122"/>
                <a:sym typeface="+mn-ea"/>
              </a:rPr>
              <a:t>似乎认清了事实，发现没法逃走，说：“你这人到底从哪里来的？”我镇定自若，</a:t>
            </a:r>
            <a:r>
              <a:rPr lang="zh-CN" altLang="en-US" sz="2000" dirty="0">
                <a:solidFill>
                  <a:srgbClr val="FF0000"/>
                </a:solidFill>
                <a:latin typeface="方正兰亭黑简体" panose="02000000000000000000" pitchFamily="2" charset="-122"/>
                <a:ea typeface="方正兰亭黑简体" panose="02000000000000000000" pitchFamily="2" charset="-122"/>
                <a:cs typeface="宋体" panose="02010600030101010101" pitchFamily="2" charset="-122"/>
                <a:sym typeface="+mn-ea"/>
              </a:rPr>
              <a:t>边躲避障碍物，边往前走</a:t>
            </a:r>
            <a:r>
              <a:rPr lang="en-US" altLang="zh-CN" sz="2000" dirty="0">
                <a:solidFill>
                  <a:srgbClr val="FF0000"/>
                </a:solidFill>
                <a:latin typeface="方正兰亭黑简体" panose="02000000000000000000" pitchFamily="2" charset="-122"/>
                <a:ea typeface="方正兰亭黑简体" panose="02000000000000000000" pitchFamily="2" charset="-122"/>
                <a:cs typeface="宋体" panose="02010600030101010101" pitchFamily="2" charset="-122"/>
                <a:sym typeface="+mn-ea"/>
              </a:rPr>
              <a:t>0.9m</a:t>
            </a:r>
            <a:r>
              <a:rPr lang="zh-CN" altLang="en-US" sz="2000" dirty="0">
                <a:solidFill>
                  <a:srgbClr val="FF0000"/>
                </a:solidFill>
                <a:latin typeface="方正兰亭黑简体" panose="02000000000000000000" pitchFamily="2" charset="-122"/>
                <a:ea typeface="方正兰亭黑简体" panose="02000000000000000000" pitchFamily="2" charset="-122"/>
                <a:cs typeface="宋体" panose="02010600030101010101" pitchFamily="2" charset="-122"/>
                <a:sym typeface="+mn-ea"/>
              </a:rPr>
              <a:t>，右转</a:t>
            </a:r>
            <a:r>
              <a:rPr lang="en-US" altLang="zh-CN" sz="2000" dirty="0">
                <a:solidFill>
                  <a:srgbClr val="FF0000"/>
                </a:solidFill>
                <a:latin typeface="方正兰亭黑简体" panose="02000000000000000000" pitchFamily="2" charset="-122"/>
                <a:ea typeface="方正兰亭黑简体" panose="02000000000000000000" pitchFamily="2" charset="-122"/>
                <a:cs typeface="宋体" panose="02010600030101010101" pitchFamily="2" charset="-122"/>
                <a:sym typeface="+mn-ea"/>
              </a:rPr>
              <a:t>90°</a:t>
            </a:r>
            <a:r>
              <a:rPr lang="zh-CN" altLang="en-US" sz="2000" dirty="0">
                <a:latin typeface="方正兰亭黑简体" panose="02000000000000000000" pitchFamily="2" charset="-122"/>
                <a:ea typeface="方正兰亭黑简体" panose="02000000000000000000" pitchFamily="2" charset="-122"/>
                <a:cs typeface="宋体" panose="02010600030101010101" pitchFamily="2" charset="-122"/>
                <a:sym typeface="+mn-ea"/>
              </a:rPr>
              <a:t>，走到他面前，正气凛然地道：“跟我去警察局吧！”</a:t>
            </a:r>
            <a:endParaRPr lang="zh-CN" altLang="en-US" sz="2000" dirty="0">
              <a:latin typeface="方正兰亭黑简体" panose="02000000000000000000" pitchFamily="2" charset="-122"/>
              <a:ea typeface="方正兰亭黑简体" panose="02000000000000000000" pitchFamily="2" charset="-122"/>
            </a:endParaRPr>
          </a:p>
        </p:txBody>
      </p:sp>
      <p:sp>
        <p:nvSpPr>
          <p:cNvPr id="2" name="矩形: 圆角 1"/>
          <p:cNvSpPr/>
          <p:nvPr/>
        </p:nvSpPr>
        <p:spPr>
          <a:xfrm>
            <a:off x="1287618" y="2229707"/>
            <a:ext cx="535110" cy="2097063"/>
          </a:xfrm>
          <a:prstGeom prst="roundRect">
            <a:avLst>
              <a:gd name="adj" fmla="val 50000"/>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latin typeface="方正兰亭黑简体" panose="02000000000000000000" pitchFamily="2" charset="-122"/>
                <a:ea typeface="方正兰亭黑简体" panose="02000000000000000000" pitchFamily="2" charset="-122"/>
              </a:rPr>
              <a:t>情景卡片</a:t>
            </a:r>
          </a:p>
        </p:txBody>
      </p:sp>
    </p:spTree>
    <p:extLst>
      <p:ext uri="{BB962C8B-B14F-4D97-AF65-F5344CB8AC3E}">
        <p14:creationId xmlns:p14="http://schemas.microsoft.com/office/powerpoint/2010/main" val="681064883"/>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par>
                                <p:cTn id="11" presetID="17" presetClass="entr" presetSubtype="8"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ppt_x</p:attrName>
                                        </p:attrNameLst>
                                      </p:cBhvr>
                                      <p:tavLst>
                                        <p:tav tm="0">
                                          <p:val>
                                            <p:strVal val="#ppt_x-#ppt_w/2"/>
                                          </p:val>
                                        </p:tav>
                                        <p:tav tm="100000">
                                          <p:val>
                                            <p:strVal val="#ppt_x"/>
                                          </p:val>
                                        </p:tav>
                                      </p:tavLst>
                                    </p:anim>
                                    <p:anim calcmode="lin" valueType="num">
                                      <p:cBhvr>
                                        <p:cTn id="14" dur="500" fill="hold"/>
                                        <p:tgtEl>
                                          <p:spTgt spid="5"/>
                                        </p:tgtEl>
                                        <p:attrNameLst>
                                          <p:attrName>ppt_y</p:attrName>
                                        </p:attrNameLst>
                                      </p:cBhvr>
                                      <p:tavLst>
                                        <p:tav tm="0">
                                          <p:val>
                                            <p:strVal val="#ppt_y"/>
                                          </p:val>
                                        </p:tav>
                                        <p:tav tm="100000">
                                          <p:val>
                                            <p:strVal val="#ppt_y"/>
                                          </p:val>
                                        </p:tav>
                                      </p:tavLst>
                                    </p:anim>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strVal val="#ppt_h"/>
                                          </p:val>
                                        </p:tav>
                                        <p:tav tm="100000">
                                          <p:val>
                                            <p:strVal val="#ppt_h"/>
                                          </p:val>
                                        </p:tav>
                                      </p:tavLst>
                                    </p:anim>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up)">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9" grpId="0"/>
      <p:bldP spid="21" grpId="0"/>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1888499" y="1781779"/>
            <a:ext cx="2927206" cy="4653208"/>
          </a:xfrm>
          <a:prstGeom prst="rect">
            <a:avLst/>
          </a:prstGeom>
        </p:spPr>
      </p:pic>
      <p:sp>
        <p:nvSpPr>
          <p:cNvPr id="10" name="矩形 9"/>
          <p:cNvSpPr/>
          <p:nvPr/>
        </p:nvSpPr>
        <p:spPr>
          <a:xfrm>
            <a:off x="9649460" y="-541020"/>
            <a:ext cx="3105785" cy="354139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6">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7"/>
          <a:stretch>
            <a:fillRect/>
          </a:stretch>
        </p:blipFill>
        <p:spPr>
          <a:xfrm>
            <a:off x="274320" y="260350"/>
            <a:ext cx="1219200" cy="951865"/>
          </a:xfrm>
          <a:prstGeom prst="rect">
            <a:avLst/>
          </a:prstGeom>
        </p:spPr>
      </p:pic>
      <p:sp>
        <p:nvSpPr>
          <p:cNvPr id="8" name="TextBox 29"/>
          <p:cNvSpPr txBox="1"/>
          <p:nvPr/>
        </p:nvSpPr>
        <p:spPr>
          <a:xfrm>
            <a:off x="1735257" y="375325"/>
            <a:ext cx="6583680"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实践操作</a:t>
            </a:r>
            <a:r>
              <a:rPr lang="zh-CN" altLang="en-US" sz="3000"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r>
              <a:rPr lang="en-US" altLang="zh-CN" sz="3000" dirty="0">
                <a:solidFill>
                  <a:srgbClr val="FF0000"/>
                </a:solidFill>
                <a:latin typeface="Open Sans" panose="020B0606030504020204" pitchFamily="34" charset="0"/>
                <a:ea typeface="Open Sans" panose="020B0606030504020204" pitchFamily="34" charset="0"/>
                <a:cs typeface="Open Sans" panose="020B0606030504020204" pitchFamily="34" charset="0"/>
              </a:rPr>
              <a:t>20min</a:t>
            </a:r>
            <a:r>
              <a:rPr lang="zh-CN" altLang="en-US" sz="3000"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p>
        </p:txBody>
      </p:sp>
      <p:sp>
        <p:nvSpPr>
          <p:cNvPr id="32" name="文本框 31"/>
          <p:cNvSpPr txBox="1"/>
          <p:nvPr/>
        </p:nvSpPr>
        <p:spPr>
          <a:xfrm>
            <a:off x="1393396" y="1381352"/>
            <a:ext cx="1980000" cy="552074"/>
          </a:xfrm>
          <a:prstGeom prst="rect">
            <a:avLst/>
          </a:prstGeom>
          <a:noFill/>
          <a:ln>
            <a:noFill/>
          </a:ln>
        </p:spPr>
        <p:txBody>
          <a:bodyPr wrap="square" rtlCol="0">
            <a:spAutoFit/>
          </a:bodyPr>
          <a:lstStyle/>
          <a:p>
            <a:pPr>
              <a:lnSpc>
                <a:spcPct val="125000"/>
              </a:lnSpc>
            </a:pPr>
            <a:r>
              <a:rPr lang="zh-CN" altLang="en-US" sz="2600" dirty="0">
                <a:latin typeface="方正兰亭黑简体" panose="02000000000000000000" pitchFamily="2" charset="-122"/>
                <a:ea typeface="方正兰亭黑简体" panose="02000000000000000000" pitchFamily="2" charset="-122"/>
              </a:rPr>
              <a:t>流程图：</a:t>
            </a:r>
            <a:endParaRPr lang="en-US" altLang="zh-CN" sz="2600" dirty="0">
              <a:latin typeface="方正兰亭黑简体" panose="02000000000000000000" pitchFamily="2" charset="-122"/>
              <a:ea typeface="方正兰亭黑简体" panose="02000000000000000000" pitchFamily="2" charset="-122"/>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t>17</a:t>
            </a:fld>
            <a:endParaRPr lang="zh-CN" altLang="en-US"/>
          </a:p>
        </p:txBody>
      </p:sp>
      <p:sp>
        <p:nvSpPr>
          <p:cNvPr id="15" name="文本框 14"/>
          <p:cNvSpPr txBox="1"/>
          <p:nvPr/>
        </p:nvSpPr>
        <p:spPr>
          <a:xfrm>
            <a:off x="5802590" y="1412564"/>
            <a:ext cx="2122210" cy="492443"/>
          </a:xfrm>
          <a:prstGeom prst="rect">
            <a:avLst/>
          </a:prstGeom>
          <a:noFill/>
        </p:spPr>
        <p:txBody>
          <a:bodyPr wrap="square" rtlCol="0">
            <a:spAutoFit/>
          </a:bodyPr>
          <a:lstStyle/>
          <a:p>
            <a:pPr algn="l"/>
            <a:r>
              <a:rPr lang="zh-CN" altLang="en-US" sz="2600" dirty="0">
                <a:latin typeface="方正兰亭黑简体" panose="02000000000000000000" pitchFamily="2" charset="-122"/>
                <a:ea typeface="方正兰亭黑简体" panose="02000000000000000000" pitchFamily="2" charset="-122"/>
              </a:rPr>
              <a:t>路线图：</a:t>
            </a:r>
          </a:p>
        </p:txBody>
      </p:sp>
      <p:pic>
        <p:nvPicPr>
          <p:cNvPr id="6" name="图片 5">
            <a:extLst>
              <a:ext uri="{FF2B5EF4-FFF2-40B4-BE49-F238E27FC236}">
                <a16:creationId xmlns="" xmlns:a16="http://schemas.microsoft.com/office/drawing/2014/main" id="{232397BA-4D28-4DFA-B1BE-FDB9D530130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44666" y="2077360"/>
            <a:ext cx="4331868" cy="4331868"/>
          </a:xfrm>
          <a:prstGeom prst="rect">
            <a:avLst/>
          </a:prstGeom>
        </p:spPr>
      </p:pic>
      <p:cxnSp>
        <p:nvCxnSpPr>
          <p:cNvPr id="9" name="直接箭头连接符 8"/>
          <p:cNvCxnSpPr/>
          <p:nvPr/>
        </p:nvCxnSpPr>
        <p:spPr>
          <a:xfrm flipV="1">
            <a:off x="6753726" y="5117431"/>
            <a:ext cx="0" cy="72189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6753726" y="5149516"/>
            <a:ext cx="1892969" cy="16042"/>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8590547" y="2374232"/>
            <a:ext cx="1692442" cy="8021"/>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086006" y="5231568"/>
            <a:ext cx="809469" cy="584616"/>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800" dirty="0">
                <a:solidFill>
                  <a:srgbClr val="FF0000"/>
                </a:solidFill>
              </a:rPr>
              <a:t>①</a:t>
            </a:r>
          </a:p>
        </p:txBody>
      </p:sp>
      <p:sp>
        <p:nvSpPr>
          <p:cNvPr id="28" name="矩形 27"/>
          <p:cNvSpPr/>
          <p:nvPr/>
        </p:nvSpPr>
        <p:spPr>
          <a:xfrm>
            <a:off x="7587521" y="5144125"/>
            <a:ext cx="809469" cy="584616"/>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800" dirty="0">
                <a:solidFill>
                  <a:schemeClr val="accent1"/>
                </a:solidFill>
              </a:rPr>
              <a:t>②</a:t>
            </a:r>
          </a:p>
        </p:txBody>
      </p:sp>
      <p:sp>
        <p:nvSpPr>
          <p:cNvPr id="29" name="矩形 28"/>
          <p:cNvSpPr/>
          <p:nvPr/>
        </p:nvSpPr>
        <p:spPr>
          <a:xfrm>
            <a:off x="7979764" y="2583305"/>
            <a:ext cx="809469" cy="584616"/>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800" dirty="0">
                <a:solidFill>
                  <a:schemeClr val="accent6">
                    <a:lumMod val="75000"/>
                  </a:schemeClr>
                </a:solidFill>
              </a:rPr>
              <a:t>③</a:t>
            </a:r>
          </a:p>
        </p:txBody>
      </p:sp>
      <p:cxnSp>
        <p:nvCxnSpPr>
          <p:cNvPr id="3" name="直接连接符 2"/>
          <p:cNvCxnSpPr/>
          <p:nvPr/>
        </p:nvCxnSpPr>
        <p:spPr>
          <a:xfrm flipV="1">
            <a:off x="8615680" y="2397760"/>
            <a:ext cx="0" cy="2743200"/>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par>
                                <p:cTn id="11" presetID="2" presetClass="entr" presetSubtype="8" fill="hold" grpId="0" nodeType="withEffect">
                                  <p:stCondLst>
                                    <p:cond delay="500"/>
                                  </p:stCondLst>
                                  <p:childTnLst>
                                    <p:set>
                                      <p:cBhvr>
                                        <p:cTn id="12" dur="1" fill="hold">
                                          <p:stCondLst>
                                            <p:cond delay="0"/>
                                          </p:stCondLst>
                                        </p:cTn>
                                        <p:tgtEl>
                                          <p:spTgt spid="32"/>
                                        </p:tgtEl>
                                        <p:attrNameLst>
                                          <p:attrName>style.visibility</p:attrName>
                                        </p:attrNameLst>
                                      </p:cBhvr>
                                      <p:to>
                                        <p:strVal val="visible"/>
                                      </p:to>
                                    </p:set>
                                    <p:anim calcmode="lin" valueType="num">
                                      <p:cBhvr additive="base">
                                        <p:cTn id="13" dur="500" fill="hold"/>
                                        <p:tgtEl>
                                          <p:spTgt spid="32"/>
                                        </p:tgtEl>
                                        <p:attrNameLst>
                                          <p:attrName>ppt_x</p:attrName>
                                        </p:attrNameLst>
                                      </p:cBhvr>
                                      <p:tavLst>
                                        <p:tav tm="0">
                                          <p:val>
                                            <p:strVal val="0-#ppt_w/2"/>
                                          </p:val>
                                        </p:tav>
                                        <p:tav tm="100000">
                                          <p:val>
                                            <p:strVal val="#ppt_x"/>
                                          </p:val>
                                        </p:tav>
                                      </p:tavLst>
                                    </p:anim>
                                    <p:anim calcmode="lin" valueType="num">
                                      <p:cBhvr additive="base">
                                        <p:cTn id="14" dur="500" fill="hold"/>
                                        <p:tgtEl>
                                          <p:spTgt spid="32"/>
                                        </p:tgtEl>
                                        <p:attrNameLst>
                                          <p:attrName>ppt_y</p:attrName>
                                        </p:attrNameLst>
                                      </p:cBhvr>
                                      <p:tavLst>
                                        <p:tav tm="0">
                                          <p:val>
                                            <p:strVal val="#ppt_y"/>
                                          </p:val>
                                        </p:tav>
                                        <p:tav tm="100000">
                                          <p:val>
                                            <p:strVal val="#ppt_y"/>
                                          </p:val>
                                        </p:tav>
                                      </p:tavLst>
                                    </p:anim>
                                  </p:childTnLst>
                                </p:cTn>
                              </p:par>
                              <p:par>
                                <p:cTn id="15" presetID="2" presetClass="entr" presetSubtype="4" fill="hold" nodeType="withEffect">
                                  <p:stCondLst>
                                    <p:cond delay="50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2" presetClass="entr" presetSubtype="4"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1+#ppt_h/2"/>
                                          </p:val>
                                        </p:tav>
                                        <p:tav tm="100000">
                                          <p:val>
                                            <p:strVal val="#ppt_y"/>
                                          </p:val>
                                        </p:tav>
                                      </p:tavLst>
                                    </p:anim>
                                  </p:childTnLst>
                                </p:cTn>
                              </p:par>
                            </p:childTnLst>
                          </p:cTn>
                        </p:par>
                        <p:par>
                          <p:cTn id="30" fill="hold">
                            <p:stCondLst>
                              <p:cond delay="1000"/>
                            </p:stCondLst>
                            <p:childTnLst>
                              <p:par>
                                <p:cTn id="31" presetID="1" presetClass="entr" presetSubtype="0"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2" grpId="0" animBg="1"/>
      <p:bldP spid="15" grpId="0"/>
      <p:bldP spid="26" grpId="0"/>
      <p:bldP spid="28" grpId="0"/>
      <p:bldP spid="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9460" y="-541020"/>
            <a:ext cx="3105785" cy="354139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8" name="TextBox 29"/>
          <p:cNvSpPr txBox="1"/>
          <p:nvPr/>
        </p:nvSpPr>
        <p:spPr>
          <a:xfrm>
            <a:off x="1742440" y="380365"/>
            <a:ext cx="4222750"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鉴定成果</a:t>
            </a:r>
            <a:endParaRPr lang="zh-CN" altLang="en-US" sz="5400" b="1" dirty="0">
              <a:solidFill>
                <a:srgbClr val="FF0000"/>
              </a:solidFill>
              <a:latin typeface="汉仪雅酷黑 65W" panose="020B0604020202020204" pitchFamily="34" charset="-122"/>
              <a:ea typeface="汉仪雅酷黑 65W" panose="020B0604020202020204" pitchFamily="34" charset="-122"/>
              <a:cs typeface="Open Sans" panose="020B0606030504020204" pitchFamily="34" charset="0"/>
            </a:endParaRPr>
          </a:p>
        </p:txBody>
      </p:sp>
      <p:sp>
        <p:nvSpPr>
          <p:cNvPr id="29" name="文本框 28"/>
          <p:cNvSpPr txBox="1"/>
          <p:nvPr/>
        </p:nvSpPr>
        <p:spPr>
          <a:xfrm>
            <a:off x="2924951" y="1519897"/>
            <a:ext cx="1980000" cy="587469"/>
          </a:xfrm>
          <a:prstGeom prst="rect">
            <a:avLst/>
          </a:prstGeom>
          <a:noFill/>
          <a:ln>
            <a:noFill/>
          </a:ln>
        </p:spPr>
        <p:txBody>
          <a:bodyPr wrap="square" rtlCol="0">
            <a:spAutoFit/>
          </a:bodyPr>
          <a:lstStyle/>
          <a:p>
            <a:pPr>
              <a:lnSpc>
                <a:spcPct val="125000"/>
              </a:lnSpc>
            </a:pPr>
            <a:r>
              <a:rPr lang="zh-CN" altLang="en-US" sz="2800" dirty="0">
                <a:latin typeface="方正兰亭黑简体" panose="02000000000000000000" pitchFamily="2" charset="-122"/>
                <a:ea typeface="方正兰亭黑简体" panose="02000000000000000000" pitchFamily="2" charset="-122"/>
              </a:rPr>
              <a:t>参考程序</a:t>
            </a:r>
            <a:endParaRPr lang="en-US" altLang="zh-CN" sz="2800" dirty="0">
              <a:latin typeface="方正兰亭黑简体" panose="02000000000000000000" pitchFamily="2" charset="-122"/>
              <a:ea typeface="方正兰亭黑简体" panose="02000000000000000000" pitchFamily="2" charset="-122"/>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t>18</a:t>
            </a:fld>
            <a:endParaRPr lang="zh-CN" altLang="en-US"/>
          </a:p>
        </p:txBody>
      </p:sp>
      <p:pic>
        <p:nvPicPr>
          <p:cNvPr id="3" name="图片 2"/>
          <p:cNvPicPr>
            <a:picLocks noChangeAspect="1"/>
          </p:cNvPicPr>
          <p:nvPr/>
        </p:nvPicPr>
        <p:blipFill rotWithShape="1">
          <a:blip r:embed="rId7">
            <a:extLst>
              <a:ext uri="{BEBA8EAE-BF5A-486C-A8C5-ECC9F3942E4B}">
                <a14:imgProps xmlns:a14="http://schemas.microsoft.com/office/drawing/2010/main">
                  <a14:imgLayer r:embed="rId8">
                    <a14:imgEffect>
                      <a14:backgroundRemoval t="2239" b="98657" l="990" r="97030"/>
                    </a14:imgEffect>
                  </a14:imgLayer>
                </a14:imgProps>
              </a:ext>
            </a:extLst>
          </a:blip>
          <a:srcRect l="5587" t="1922"/>
          <a:stretch/>
        </p:blipFill>
        <p:spPr>
          <a:xfrm>
            <a:off x="4963884" y="281668"/>
            <a:ext cx="3817257" cy="6576332"/>
          </a:xfrm>
          <a:prstGeom prst="rect">
            <a:avLst/>
          </a:prstGeom>
        </p:spPr>
      </p:pic>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par>
                                <p:cTn id="11" presetID="2" presetClass="entr" presetSubtype="8" fill="hold" grpId="0" nodeType="withEffect">
                                  <p:stCondLst>
                                    <p:cond delay="50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0-#ppt_w/2"/>
                                          </p:val>
                                        </p:tav>
                                        <p:tav tm="100000">
                                          <p:val>
                                            <p:strVal val="#ppt_x"/>
                                          </p:val>
                                        </p:tav>
                                      </p:tavLst>
                                    </p:anim>
                                    <p:anim calcmode="lin" valueType="num">
                                      <p:cBhvr additive="base">
                                        <p:cTn id="14"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75602" y="1331283"/>
            <a:ext cx="4806315" cy="572452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9649460" y="-541020"/>
            <a:ext cx="3105785" cy="354139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flipH="1">
            <a:off x="8322945" y="2822575"/>
            <a:ext cx="4723765" cy="4333875"/>
          </a:xfrm>
          <a:prstGeom prst="rect">
            <a:avLst/>
          </a:prstGeom>
          <a:blipFill dpi="0" rotWithShape="1">
            <a:blip r:embed="rId6">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7"/>
          <a:stretch>
            <a:fillRect/>
          </a:stretch>
        </p:blipFill>
        <p:spPr>
          <a:xfrm>
            <a:off x="274320" y="260350"/>
            <a:ext cx="1219200" cy="951865"/>
          </a:xfrm>
          <a:prstGeom prst="rect">
            <a:avLst/>
          </a:prstGeom>
        </p:spPr>
      </p:pic>
      <p:sp>
        <p:nvSpPr>
          <p:cNvPr id="8" name="TextBox 29"/>
          <p:cNvSpPr txBox="1"/>
          <p:nvPr/>
        </p:nvSpPr>
        <p:spPr>
          <a:xfrm>
            <a:off x="1735257" y="375325"/>
            <a:ext cx="6583680"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拓展延伸</a:t>
            </a:r>
            <a:endParaRPr lang="zh-CN" altLang="en-US" sz="3000"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t>19</a:t>
            </a:fld>
            <a:endParaRPr lang="zh-CN" altLang="en-US"/>
          </a:p>
        </p:txBody>
      </p:sp>
      <p:sp>
        <p:nvSpPr>
          <p:cNvPr id="15" name="文本框 14"/>
          <p:cNvSpPr txBox="1"/>
          <p:nvPr/>
        </p:nvSpPr>
        <p:spPr>
          <a:xfrm>
            <a:off x="6582342" y="1346029"/>
            <a:ext cx="2122210" cy="492443"/>
          </a:xfrm>
          <a:prstGeom prst="rect">
            <a:avLst/>
          </a:prstGeom>
          <a:noFill/>
        </p:spPr>
        <p:txBody>
          <a:bodyPr wrap="square" rtlCol="0">
            <a:spAutoFit/>
          </a:bodyPr>
          <a:lstStyle/>
          <a:p>
            <a:pPr algn="l"/>
            <a:r>
              <a:rPr lang="zh-CN" altLang="en-US" sz="2600" dirty="0">
                <a:latin typeface="方正兰亭黑简体" panose="02000000000000000000" pitchFamily="2" charset="-122"/>
                <a:ea typeface="方正兰亭黑简体" panose="02000000000000000000" pitchFamily="2" charset="-122"/>
              </a:rPr>
              <a:t>路线图：</a:t>
            </a:r>
          </a:p>
        </p:txBody>
      </p:sp>
      <p:graphicFrame>
        <p:nvGraphicFramePr>
          <p:cNvPr id="14" name="表格 13"/>
          <p:cNvGraphicFramePr/>
          <p:nvPr>
            <p:custDataLst>
              <p:tags r:id="rId1"/>
            </p:custDataLst>
            <p:extLst>
              <p:ext uri="{D42A27DB-BD31-4B8C-83A1-F6EECF244321}">
                <p14:modId xmlns:p14="http://schemas.microsoft.com/office/powerpoint/2010/main" val="2266204798"/>
              </p:ext>
            </p:extLst>
          </p:nvPr>
        </p:nvGraphicFramePr>
        <p:xfrm>
          <a:off x="525788" y="2384711"/>
          <a:ext cx="5784980" cy="3603914"/>
        </p:xfrm>
        <a:graphic>
          <a:graphicData uri="http://schemas.openxmlformats.org/drawingml/2006/table">
            <a:tbl>
              <a:tblPr firstRow="1" bandRow="1">
                <a:tableStyleId>{5C22544A-7EE6-4342-B048-85BDC9FD1C3A}</a:tableStyleId>
              </a:tblPr>
              <a:tblGrid>
                <a:gridCol w="1807600">
                  <a:extLst>
                    <a:ext uri="{9D8B030D-6E8A-4147-A177-3AD203B41FA5}">
                      <a16:colId xmlns="" xmlns:a16="http://schemas.microsoft.com/office/drawing/2014/main" val="20000"/>
                    </a:ext>
                  </a:extLst>
                </a:gridCol>
                <a:gridCol w="954261">
                  <a:extLst>
                    <a:ext uri="{9D8B030D-6E8A-4147-A177-3AD203B41FA5}">
                      <a16:colId xmlns="" xmlns:a16="http://schemas.microsoft.com/office/drawing/2014/main" val="20001"/>
                    </a:ext>
                  </a:extLst>
                </a:gridCol>
                <a:gridCol w="3023119">
                  <a:extLst>
                    <a:ext uri="{9D8B030D-6E8A-4147-A177-3AD203B41FA5}">
                      <a16:colId xmlns="" xmlns:a16="http://schemas.microsoft.com/office/drawing/2014/main" val="20003"/>
                    </a:ext>
                  </a:extLst>
                </a:gridCol>
              </a:tblGrid>
              <a:tr h="700369">
                <a:tc gridSpan="3">
                  <a:txBody>
                    <a:bodyPr/>
                    <a:lstStyle/>
                    <a:p>
                      <a:pPr algn="ctr">
                        <a:lnSpc>
                          <a:spcPct val="160000"/>
                        </a:lnSpc>
                        <a:buNone/>
                      </a:pPr>
                      <a:r>
                        <a:rPr lang="zh-CN" altLang="en-US" sz="2000" dirty="0">
                          <a:latin typeface="方正兰亭黑简体" panose="02000000000000000000" pitchFamily="2" charset="-122"/>
                          <a:ea typeface="方正兰亭黑简体" panose="02000000000000000000" pitchFamily="2" charset="-122"/>
                        </a:rPr>
                        <a:t>情景卡片设置</a:t>
                      </a:r>
                    </a:p>
                  </a:txBody>
                  <a:tcPr anchor="ctr"/>
                </a:tc>
                <a:tc hMerge="1">
                  <a:txBody>
                    <a:bodyPr/>
                    <a:lstStyle/>
                    <a:p>
                      <a:endParaRPr lang="zh-CN"/>
                    </a:p>
                  </a:txBody>
                  <a:tcPr/>
                </a:tc>
                <a:tc hMerge="1">
                  <a:txBody>
                    <a:bodyPr/>
                    <a:lstStyle/>
                    <a:p>
                      <a:endParaRPr lang="zh-CN"/>
                    </a:p>
                  </a:txBody>
                  <a:tcPr/>
                </a:tc>
                <a:extLst>
                  <a:ext uri="{0D108BD9-81ED-4DB2-BD59-A6C34878D82A}">
                    <a16:rowId xmlns="" xmlns:a16="http://schemas.microsoft.com/office/drawing/2014/main" val="10000"/>
                  </a:ext>
                </a:extLst>
              </a:tr>
              <a:tr h="700993">
                <a:tc>
                  <a:txBody>
                    <a:bodyPr/>
                    <a:lstStyle/>
                    <a:p>
                      <a:pPr algn="ctr">
                        <a:lnSpc>
                          <a:spcPct val="150000"/>
                        </a:lnSpc>
                        <a:buNone/>
                      </a:pPr>
                      <a:r>
                        <a:rPr lang="zh-CN" altLang="en-US" sz="2000" b="1" dirty="0">
                          <a:latin typeface="方正兰亭黑简体" panose="02000000000000000000" pitchFamily="2" charset="-122"/>
                          <a:ea typeface="方正兰亭黑简体" panose="02000000000000000000" pitchFamily="2" charset="-122"/>
                        </a:rPr>
                        <a:t>场景时间</a:t>
                      </a:r>
                    </a:p>
                  </a:txBody>
                  <a:tcPr anchor="ctr"/>
                </a:tc>
                <a:tc>
                  <a:txBody>
                    <a:bodyPr/>
                    <a:lstStyle/>
                    <a:p>
                      <a:pPr algn="ctr">
                        <a:lnSpc>
                          <a:spcPct val="150000"/>
                        </a:lnSpc>
                        <a:buNone/>
                      </a:pPr>
                      <a:r>
                        <a:rPr lang="zh-CN" altLang="en-US" sz="2000" b="1" dirty="0">
                          <a:latin typeface="方正兰亭黑简体" panose="02000000000000000000" pitchFamily="2" charset="-122"/>
                          <a:ea typeface="方正兰亭黑简体" panose="02000000000000000000" pitchFamily="2" charset="-122"/>
                        </a:rPr>
                        <a:t>灯效</a:t>
                      </a:r>
                    </a:p>
                  </a:txBody>
                  <a:tcPr anchor="ctr"/>
                </a:tc>
                <a:tc>
                  <a:txBody>
                    <a:bodyPr/>
                    <a:lstStyle/>
                    <a:p>
                      <a:pPr algn="ctr">
                        <a:lnSpc>
                          <a:spcPct val="150000"/>
                        </a:lnSpc>
                        <a:buNone/>
                      </a:pPr>
                      <a:r>
                        <a:rPr lang="zh-CN" altLang="en-US" sz="2000" b="1" dirty="0">
                          <a:latin typeface="方正兰亭黑简体" panose="02000000000000000000" pitchFamily="2" charset="-122"/>
                          <a:ea typeface="方正兰亭黑简体" panose="02000000000000000000" pitchFamily="2" charset="-122"/>
                        </a:rPr>
                        <a:t>语音</a:t>
                      </a:r>
                    </a:p>
                  </a:txBody>
                  <a:tcPr anchor="ctr"/>
                </a:tc>
                <a:extLst>
                  <a:ext uri="{0D108BD9-81ED-4DB2-BD59-A6C34878D82A}">
                    <a16:rowId xmlns="" xmlns:a16="http://schemas.microsoft.com/office/drawing/2014/main" val="10001"/>
                  </a:ext>
                </a:extLst>
              </a:tr>
              <a:tr h="714751">
                <a:tc>
                  <a:txBody>
                    <a:bodyPr/>
                    <a:lstStyle/>
                    <a:p>
                      <a:pPr algn="ctr">
                        <a:lnSpc>
                          <a:spcPct val="100000"/>
                        </a:lnSpc>
                        <a:buNone/>
                      </a:pPr>
                      <a:r>
                        <a:rPr lang="zh-CN" altLang="en-US" sz="2000" b="0" dirty="0">
                          <a:latin typeface="方正兰亭黑简体" panose="02000000000000000000" pitchFamily="2" charset="-122"/>
                          <a:ea typeface="方正兰亭黑简体" panose="02000000000000000000" pitchFamily="2" charset="-122"/>
                        </a:rPr>
                        <a:t>小偷还在狡辩</a:t>
                      </a:r>
                    </a:p>
                  </a:txBody>
                  <a:tcPr anchor="ctr"/>
                </a:tc>
                <a:tc>
                  <a:txBody>
                    <a:bodyPr/>
                    <a:lstStyle/>
                    <a:p>
                      <a:pPr algn="ctr">
                        <a:lnSpc>
                          <a:spcPct val="140000"/>
                        </a:lnSpc>
                        <a:buNone/>
                      </a:pPr>
                      <a:endParaRPr lang="zh-CN" altLang="en-US" sz="2000" b="0" dirty="0">
                        <a:latin typeface="方正兰亭黑简体" panose="02000000000000000000" pitchFamily="2" charset="-122"/>
                        <a:ea typeface="方正兰亭黑简体" panose="02000000000000000000" pitchFamily="2" charset="-122"/>
                      </a:endParaRPr>
                    </a:p>
                  </a:txBody>
                  <a:tcPr anchor="ctr"/>
                </a:tc>
                <a:tc>
                  <a:txBody>
                    <a:bodyPr/>
                    <a:lstStyle/>
                    <a:p>
                      <a:pPr algn="ctr">
                        <a:lnSpc>
                          <a:spcPct val="140000"/>
                        </a:lnSpc>
                        <a:buNone/>
                      </a:pPr>
                      <a:r>
                        <a:rPr lang="zh-CN" altLang="en-US" sz="2000" dirty="0">
                          <a:latin typeface="方正兰亭黑简体" panose="02000000000000000000" pitchFamily="2" charset="-122"/>
                          <a:ea typeface="方正兰亭黑简体" panose="02000000000000000000" pitchFamily="2" charset="-122"/>
                          <a:sym typeface="+mn-ea"/>
                        </a:rPr>
                        <a:t>你别动！</a:t>
                      </a:r>
                      <a:endParaRPr lang="zh-CN" altLang="en-US" sz="2000" b="0" dirty="0">
                        <a:latin typeface="方正兰亭黑简体" panose="02000000000000000000" pitchFamily="2" charset="-122"/>
                        <a:ea typeface="方正兰亭黑简体" panose="02000000000000000000" pitchFamily="2" charset="-122"/>
                      </a:endParaRPr>
                    </a:p>
                  </a:txBody>
                  <a:tcPr anchor="ctr"/>
                </a:tc>
                <a:extLst>
                  <a:ext uri="{0D108BD9-81ED-4DB2-BD59-A6C34878D82A}">
                    <a16:rowId xmlns="" xmlns:a16="http://schemas.microsoft.com/office/drawing/2014/main" val="10002"/>
                  </a:ext>
                </a:extLst>
              </a:tr>
              <a:tr h="767422">
                <a:tc>
                  <a:txBody>
                    <a:bodyPr/>
                    <a:lstStyle/>
                    <a:p>
                      <a:pPr algn="ctr">
                        <a:buNone/>
                      </a:pPr>
                      <a:r>
                        <a:rPr lang="zh-CN" altLang="en-US" sz="2000" b="0" dirty="0">
                          <a:latin typeface="方正兰亭黑简体" panose="02000000000000000000" pitchFamily="2" charset="-122"/>
                          <a:ea typeface="方正兰亭黑简体" panose="02000000000000000000" pitchFamily="2" charset="-122"/>
                        </a:rPr>
                        <a:t>小偷突然呻吟</a:t>
                      </a:r>
                    </a:p>
                  </a:txBody>
                  <a:tcPr anchor="ctr"/>
                </a:tc>
                <a:tc>
                  <a:txBody>
                    <a:bodyPr/>
                    <a:lstStyle/>
                    <a:p>
                      <a:pPr algn="ctr">
                        <a:lnSpc>
                          <a:spcPct val="160000"/>
                        </a:lnSpc>
                        <a:buNone/>
                      </a:pPr>
                      <a:endParaRPr lang="zh-CN" altLang="en-US" sz="2000" b="0" dirty="0">
                        <a:latin typeface="方正兰亭黑简体" panose="02000000000000000000" pitchFamily="2" charset="-122"/>
                        <a:ea typeface="方正兰亭黑简体" panose="02000000000000000000" pitchFamily="2" charset="-122"/>
                      </a:endParaRPr>
                    </a:p>
                  </a:txBody>
                  <a:tcPr anchor="ctr"/>
                </a:tc>
                <a:tc>
                  <a:txBody>
                    <a:bodyPr/>
                    <a:lstStyle/>
                    <a:p>
                      <a:pPr algn="ctr">
                        <a:lnSpc>
                          <a:spcPct val="160000"/>
                        </a:lnSpc>
                        <a:buNone/>
                      </a:pPr>
                      <a:r>
                        <a:rPr lang="zh-CN" altLang="en-US" sz="2000" dirty="0">
                          <a:latin typeface="方正兰亭黑简体" panose="02000000000000000000" pitchFamily="2" charset="-122"/>
                          <a:ea typeface="方正兰亭黑简体" panose="02000000000000000000" pitchFamily="2" charset="-122"/>
                          <a:sym typeface="+mn-ea"/>
                        </a:rPr>
                        <a:t>你怎么了？</a:t>
                      </a:r>
                      <a:endParaRPr lang="zh-CN" altLang="en-US" sz="2000" b="0" dirty="0">
                        <a:latin typeface="方正兰亭黑简体" panose="02000000000000000000" pitchFamily="2" charset="-122"/>
                        <a:ea typeface="方正兰亭黑简体" panose="02000000000000000000" pitchFamily="2" charset="-122"/>
                      </a:endParaRPr>
                    </a:p>
                  </a:txBody>
                  <a:tcPr anchor="ctr"/>
                </a:tc>
                <a:extLst>
                  <a:ext uri="{0D108BD9-81ED-4DB2-BD59-A6C34878D82A}">
                    <a16:rowId xmlns="" xmlns:a16="http://schemas.microsoft.com/office/drawing/2014/main" val="10003"/>
                  </a:ext>
                </a:extLst>
              </a:tr>
              <a:tr h="720379">
                <a:tc>
                  <a:txBody>
                    <a:bodyPr/>
                    <a:lstStyle/>
                    <a:p>
                      <a:pPr algn="ctr">
                        <a:buNone/>
                      </a:pPr>
                      <a:r>
                        <a:rPr lang="zh-CN" altLang="en-US" sz="2000" b="0" dirty="0">
                          <a:latin typeface="方正兰亭黑简体" panose="02000000000000000000" pitchFamily="2" charset="-122"/>
                          <a:ea typeface="方正兰亭黑简体" panose="02000000000000000000" pitchFamily="2" charset="-122"/>
                        </a:rPr>
                        <a:t>重新抓回小偷</a:t>
                      </a:r>
                    </a:p>
                  </a:txBody>
                  <a:tcPr anchor="ctr"/>
                </a:tc>
                <a:tc>
                  <a:txBody>
                    <a:bodyPr/>
                    <a:lstStyle/>
                    <a:p>
                      <a:pPr algn="ctr">
                        <a:lnSpc>
                          <a:spcPct val="160000"/>
                        </a:lnSpc>
                        <a:buNone/>
                      </a:pPr>
                      <a:endParaRPr lang="zh-CN" altLang="en-US" sz="2000" b="0" dirty="0">
                        <a:latin typeface="方正兰亭黑简体" panose="02000000000000000000" pitchFamily="2" charset="-122"/>
                        <a:ea typeface="方正兰亭黑简体" panose="02000000000000000000" pitchFamily="2" charset="-122"/>
                      </a:endParaRPr>
                    </a:p>
                  </a:txBody>
                  <a:tcPr anchor="ctr"/>
                </a:tc>
                <a:tc>
                  <a:txBody>
                    <a:bodyPr/>
                    <a:lstStyle/>
                    <a:p>
                      <a:pPr algn="ctr">
                        <a:lnSpc>
                          <a:spcPct val="160000"/>
                        </a:lnSpc>
                        <a:buNone/>
                      </a:pPr>
                      <a:r>
                        <a:rPr lang="zh-CN" altLang="en-US" sz="2000" dirty="0" smtClean="0">
                          <a:latin typeface="方正兰亭黑简体" panose="02000000000000000000" pitchFamily="2" charset="-122"/>
                          <a:ea typeface="方正兰亭黑简体" panose="02000000000000000000" pitchFamily="2" charset="-122"/>
                          <a:sym typeface="+mn-ea"/>
                        </a:rPr>
                        <a:t>你逃</a:t>
                      </a:r>
                      <a:r>
                        <a:rPr lang="zh-CN" altLang="en-US" sz="2000" dirty="0">
                          <a:latin typeface="方正兰亭黑简体" panose="02000000000000000000" pitchFamily="2" charset="-122"/>
                          <a:ea typeface="方正兰亭黑简体" panose="02000000000000000000" pitchFamily="2" charset="-122"/>
                          <a:sym typeface="+mn-ea"/>
                        </a:rPr>
                        <a:t>不出我的手掌心。</a:t>
                      </a:r>
                      <a:endParaRPr lang="zh-CN" altLang="en-US" sz="2000" b="0" dirty="0">
                        <a:latin typeface="方正兰亭黑简体" panose="02000000000000000000" pitchFamily="2" charset="-122"/>
                        <a:ea typeface="方正兰亭黑简体" panose="02000000000000000000" pitchFamily="2" charset="-122"/>
                      </a:endParaRPr>
                    </a:p>
                  </a:txBody>
                  <a:tcPr anchor="ctr"/>
                </a:tc>
                <a:extLst>
                  <a:ext uri="{0D108BD9-81ED-4DB2-BD59-A6C34878D82A}">
                    <a16:rowId xmlns="" xmlns:a16="http://schemas.microsoft.com/office/drawing/2014/main" val="10004"/>
                  </a:ext>
                </a:extLst>
              </a:tr>
            </a:tbl>
          </a:graphicData>
        </a:graphic>
      </p:graphicFrame>
      <p:sp>
        <p:nvSpPr>
          <p:cNvPr id="16" name="文本框 15"/>
          <p:cNvSpPr txBox="1"/>
          <p:nvPr/>
        </p:nvSpPr>
        <p:spPr>
          <a:xfrm>
            <a:off x="2137867" y="3885757"/>
            <a:ext cx="1311910" cy="492443"/>
          </a:xfrm>
          <a:prstGeom prst="rect">
            <a:avLst/>
          </a:prstGeom>
          <a:noFill/>
        </p:spPr>
        <p:txBody>
          <a:bodyPr wrap="square" rtlCol="0">
            <a:spAutoFit/>
          </a:bodyPr>
          <a:lstStyle/>
          <a:p>
            <a:pPr algn="ctr">
              <a:lnSpc>
                <a:spcPct val="130000"/>
              </a:lnSpc>
            </a:pPr>
            <a:r>
              <a:rPr lang="zh-CN" altLang="en-US" sz="2000" dirty="0">
                <a:solidFill>
                  <a:schemeClr val="accent6"/>
                </a:solidFill>
                <a:latin typeface="方正黑体简体" panose="02010601030101010101" pitchFamily="2" charset="-122"/>
                <a:ea typeface="方正黑体简体" panose="02010601030101010101" pitchFamily="2" charset="-122"/>
              </a:rPr>
              <a:t>跑马灯</a:t>
            </a:r>
          </a:p>
        </p:txBody>
      </p:sp>
      <p:sp>
        <p:nvSpPr>
          <p:cNvPr id="18" name="文本框 17"/>
          <p:cNvSpPr txBox="1"/>
          <p:nvPr/>
        </p:nvSpPr>
        <p:spPr>
          <a:xfrm>
            <a:off x="2302225" y="4627463"/>
            <a:ext cx="987425" cy="492443"/>
          </a:xfrm>
          <a:prstGeom prst="rect">
            <a:avLst/>
          </a:prstGeom>
          <a:noFill/>
        </p:spPr>
        <p:txBody>
          <a:bodyPr wrap="square" rtlCol="0">
            <a:spAutoFit/>
          </a:bodyPr>
          <a:lstStyle/>
          <a:p>
            <a:pPr algn="ctr">
              <a:lnSpc>
                <a:spcPct val="130000"/>
              </a:lnSpc>
            </a:pPr>
            <a:r>
              <a:rPr lang="zh-CN" altLang="en-US" sz="2000" dirty="0">
                <a:solidFill>
                  <a:srgbClr val="7030A0"/>
                </a:solidFill>
                <a:latin typeface="方正黑体简体" panose="02010601030101010101" pitchFamily="2" charset="-122"/>
                <a:ea typeface="方正黑体简体" panose="02010601030101010101" pitchFamily="2" charset="-122"/>
              </a:rPr>
              <a:t>闪烁</a:t>
            </a:r>
          </a:p>
        </p:txBody>
      </p:sp>
      <p:sp>
        <p:nvSpPr>
          <p:cNvPr id="19" name="文本框 18"/>
          <p:cNvSpPr txBox="1"/>
          <p:nvPr/>
        </p:nvSpPr>
        <p:spPr>
          <a:xfrm>
            <a:off x="2299047" y="5406201"/>
            <a:ext cx="987425" cy="476541"/>
          </a:xfrm>
          <a:prstGeom prst="rect">
            <a:avLst/>
          </a:prstGeom>
          <a:noFill/>
        </p:spPr>
        <p:txBody>
          <a:bodyPr wrap="square" rtlCol="0">
            <a:spAutoFit/>
          </a:bodyPr>
          <a:lstStyle/>
          <a:p>
            <a:pPr algn="ctr">
              <a:lnSpc>
                <a:spcPct val="140000"/>
              </a:lnSpc>
            </a:pPr>
            <a:r>
              <a:rPr lang="zh-CN" altLang="en-US" sz="2000" dirty="0">
                <a:solidFill>
                  <a:srgbClr val="FF0000"/>
                </a:solidFill>
                <a:latin typeface="方正黑体简体" panose="02010601030101010101" pitchFamily="2" charset="-122"/>
                <a:ea typeface="方正黑体简体" panose="02010601030101010101" pitchFamily="2" charset="-122"/>
              </a:rPr>
              <a:t>呼吸</a:t>
            </a:r>
          </a:p>
        </p:txBody>
      </p:sp>
      <p:pic>
        <p:nvPicPr>
          <p:cNvPr id="2" name="图片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69177" y="1978702"/>
            <a:ext cx="4684426" cy="4684426"/>
          </a:xfrm>
          <a:prstGeom prst="rect">
            <a:avLst/>
          </a:prstGeom>
        </p:spPr>
      </p:pic>
      <p:cxnSp>
        <p:nvCxnSpPr>
          <p:cNvPr id="5" name="直接箭头连接符 4"/>
          <p:cNvCxnSpPr/>
          <p:nvPr/>
        </p:nvCxnSpPr>
        <p:spPr>
          <a:xfrm flipH="1">
            <a:off x="9323882" y="2308485"/>
            <a:ext cx="1708880"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9308892" y="2293495"/>
            <a:ext cx="0" cy="3013023"/>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7300210" y="5276538"/>
            <a:ext cx="14990" cy="74950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9553731" y="1743856"/>
            <a:ext cx="809469" cy="584616"/>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800" dirty="0">
                <a:solidFill>
                  <a:schemeClr val="accent6">
                    <a:lumMod val="75000"/>
                  </a:schemeClr>
                </a:solidFill>
              </a:rPr>
              <a:t>①</a:t>
            </a:r>
          </a:p>
        </p:txBody>
      </p:sp>
      <p:sp>
        <p:nvSpPr>
          <p:cNvPr id="26" name="矩形 25"/>
          <p:cNvSpPr/>
          <p:nvPr/>
        </p:nvSpPr>
        <p:spPr>
          <a:xfrm>
            <a:off x="8686799" y="3605135"/>
            <a:ext cx="809469" cy="584616"/>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800" dirty="0">
                <a:solidFill>
                  <a:srgbClr val="7030A0"/>
                </a:solidFill>
              </a:rPr>
              <a:t>②</a:t>
            </a:r>
          </a:p>
        </p:txBody>
      </p:sp>
      <p:sp>
        <p:nvSpPr>
          <p:cNvPr id="28" name="矩形 27"/>
          <p:cNvSpPr/>
          <p:nvPr/>
        </p:nvSpPr>
        <p:spPr>
          <a:xfrm>
            <a:off x="7505074" y="5271541"/>
            <a:ext cx="809469" cy="584616"/>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800" dirty="0">
                <a:solidFill>
                  <a:srgbClr val="FF0000"/>
                </a:solidFill>
              </a:rPr>
              <a:t>③</a:t>
            </a:r>
          </a:p>
        </p:txBody>
      </p:sp>
      <p:cxnSp>
        <p:nvCxnSpPr>
          <p:cNvPr id="6" name="直接连接符 5"/>
          <p:cNvCxnSpPr/>
          <p:nvPr/>
        </p:nvCxnSpPr>
        <p:spPr>
          <a:xfrm flipH="1" flipV="1">
            <a:off x="7315200" y="5283200"/>
            <a:ext cx="2011680" cy="2032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1812874"/>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fill="hold"/>
                                        <p:tgtEl>
                                          <p:spTgt spid="19"/>
                                        </p:tgtEl>
                                        <p:attrNameLst>
                                          <p:attrName>ppt_x</p:attrName>
                                        </p:attrNameLst>
                                      </p:cBhvr>
                                      <p:tavLst>
                                        <p:tav tm="0">
                                          <p:val>
                                            <p:strVal val="#ppt_x"/>
                                          </p:val>
                                        </p:tav>
                                        <p:tav tm="100000">
                                          <p:val>
                                            <p:strVal val="#ppt_x"/>
                                          </p:val>
                                        </p:tav>
                                      </p:tavLst>
                                    </p:anim>
                                    <p:anim calcmode="lin" valueType="num">
                                      <p:cBhvr additive="base">
                                        <p:cTn id="4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2" presetClass="entr" presetSubtype="4"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500" fill="hold"/>
                                        <p:tgtEl>
                                          <p:spTgt spid="5"/>
                                        </p:tgtEl>
                                        <p:attrNameLst>
                                          <p:attrName>ppt_x</p:attrName>
                                        </p:attrNameLst>
                                      </p:cBhvr>
                                      <p:tavLst>
                                        <p:tav tm="0">
                                          <p:val>
                                            <p:strVal val="#ppt_x"/>
                                          </p:val>
                                        </p:tav>
                                        <p:tav tm="100000">
                                          <p:val>
                                            <p:strVal val="#ppt_x"/>
                                          </p:val>
                                        </p:tav>
                                      </p:tavLst>
                                    </p:anim>
                                    <p:anim calcmode="lin" valueType="num">
                                      <p:cBhvr additive="base">
                                        <p:cTn id="5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2" presetClass="entr" presetSubtype="4"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anim calcmode="lin" valueType="num">
                                      <p:cBhvr additive="base">
                                        <p:cTn id="57" dur="500" fill="hold"/>
                                        <p:tgtEl>
                                          <p:spTgt spid="11"/>
                                        </p:tgtEl>
                                        <p:attrNameLst>
                                          <p:attrName>ppt_x</p:attrName>
                                        </p:attrNameLst>
                                      </p:cBhvr>
                                      <p:tavLst>
                                        <p:tav tm="0">
                                          <p:val>
                                            <p:strVal val="#ppt_x"/>
                                          </p:val>
                                        </p:tav>
                                        <p:tav tm="100000">
                                          <p:val>
                                            <p:strVal val="#ppt_x"/>
                                          </p:val>
                                        </p:tav>
                                      </p:tavLst>
                                    </p:anim>
                                    <p:anim calcmode="lin" valueType="num">
                                      <p:cBhvr additive="base">
                                        <p:cTn id="58" dur="500" fill="hold"/>
                                        <p:tgtEl>
                                          <p:spTgt spid="11"/>
                                        </p:tgtEl>
                                        <p:attrNameLst>
                                          <p:attrName>ppt_y</p:attrName>
                                        </p:attrNameLst>
                                      </p:cBhvr>
                                      <p:tavLst>
                                        <p:tav tm="0">
                                          <p:val>
                                            <p:strVal val="1+#ppt_h/2"/>
                                          </p:val>
                                        </p:tav>
                                        <p:tav tm="100000">
                                          <p:val>
                                            <p:strVal val="#ppt_y"/>
                                          </p:val>
                                        </p:tav>
                                      </p:tavLst>
                                    </p:anim>
                                  </p:childTnLst>
                                </p:cTn>
                              </p:par>
                              <p:par>
                                <p:cTn id="59" presetID="10" presetClass="entr" presetSubtype="0" fill="hold"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500"/>
                                        <p:tgtEl>
                                          <p:spTgt spid="24"/>
                                        </p:tgtEl>
                                      </p:cBhvr>
                                    </p:animEffect>
                                  </p:childTnLst>
                                </p:cTn>
                              </p:par>
                              <p:par>
                                <p:cTn id="62" presetID="1" presetClass="entr" presetSubtype="0" fill="hold" grpId="0" nodeType="withEffect">
                                  <p:stCondLst>
                                    <p:cond delay="0"/>
                                  </p:stCondLst>
                                  <p:childTnLst>
                                    <p:set>
                                      <p:cBhvr>
                                        <p:cTn id="63"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8" grpId="0"/>
      <p:bldP spid="19" grpId="0"/>
      <p:bldP spid="25" grpId="0"/>
      <p:bldP spid="26" grpId="0"/>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背景"/>
          <p:cNvPicPr>
            <a:picLocks noChangeAspect="1"/>
          </p:cNvPicPr>
          <p:nvPr/>
        </p:nvPicPr>
        <p:blipFill>
          <a:blip r:embed="rId4"/>
          <a:stretch>
            <a:fillRect/>
          </a:stretch>
        </p:blipFill>
        <p:spPr>
          <a:xfrm>
            <a:off x="-6350" y="-2540"/>
            <a:ext cx="12203430" cy="6863715"/>
          </a:xfrm>
          <a:prstGeom prst="rect">
            <a:avLst/>
          </a:prstGeom>
        </p:spPr>
      </p:pic>
      <p:sp>
        <p:nvSpPr>
          <p:cNvPr id="6" name="平行四边形 5"/>
          <p:cNvSpPr/>
          <p:nvPr/>
        </p:nvSpPr>
        <p:spPr>
          <a:xfrm>
            <a:off x="892912" y="-127000"/>
            <a:ext cx="7914884" cy="6984999"/>
          </a:xfrm>
          <a:prstGeom prst="parallelogram">
            <a:avLst>
              <a:gd name="adj" fmla="val 3689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29"/>
          <p:cNvSpPr txBox="1"/>
          <p:nvPr/>
        </p:nvSpPr>
        <p:spPr>
          <a:xfrm>
            <a:off x="3666250" y="645623"/>
            <a:ext cx="2429750" cy="861774"/>
          </a:xfrm>
          <a:prstGeom prst="rect">
            <a:avLst/>
          </a:prstGeom>
          <a:noFill/>
        </p:spPr>
        <p:txBody>
          <a:bodyPr wrap="square" rtlCol="0">
            <a:spAutoFit/>
          </a:bodyPr>
          <a:lstStyle/>
          <a:p>
            <a:pPr marL="0" indent="0" fontAlgn="auto">
              <a:buNone/>
            </a:pPr>
            <a:r>
              <a:rPr lang="zh-CN" altLang="en-US" sz="5000" b="1" kern="100" dirty="0">
                <a:solidFill>
                  <a:srgbClr val="3D85F9"/>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目录</a:t>
            </a:r>
            <a:endParaRPr lang="en-US" altLang="zh-CN" sz="5000" b="1" kern="100" dirty="0">
              <a:solidFill>
                <a:srgbClr val="3D85F9"/>
              </a:solidFill>
              <a:latin typeface="汉仪雅酷黑 65W" panose="020B0604020202020204" pitchFamily="34" charset="-122"/>
              <a:ea typeface="汉仪雅酷黑 65W" panose="020B0604020202020204" pitchFamily="34" charset="-122"/>
              <a:cs typeface="方正兰亭中黑简体" panose="02000000000000000000" charset="-122"/>
              <a:sym typeface="+mn-ea"/>
            </a:endParaRPr>
          </a:p>
        </p:txBody>
      </p:sp>
      <p:pic>
        <p:nvPicPr>
          <p:cNvPr id="11" name="图片 10" descr="球"/>
          <p:cNvPicPr>
            <a:picLocks noChangeAspect="1"/>
          </p:cNvPicPr>
          <p:nvPr/>
        </p:nvPicPr>
        <p:blipFill>
          <a:blip r:embed="rId5"/>
          <a:stretch>
            <a:fillRect/>
          </a:stretch>
        </p:blipFill>
        <p:spPr>
          <a:xfrm>
            <a:off x="428557" y="524755"/>
            <a:ext cx="1219200" cy="951865"/>
          </a:xfrm>
          <a:prstGeom prst="rect">
            <a:avLst/>
          </a:prstGeom>
        </p:spPr>
      </p:pic>
      <p:sp>
        <p:nvSpPr>
          <p:cNvPr id="15" name="TextBox 29"/>
          <p:cNvSpPr txBox="1"/>
          <p:nvPr/>
        </p:nvSpPr>
        <p:spPr>
          <a:xfrm>
            <a:off x="3887101" y="1832978"/>
            <a:ext cx="3071259" cy="646331"/>
          </a:xfrm>
          <a:prstGeom prst="rect">
            <a:avLst/>
          </a:prstGeom>
          <a:noFill/>
        </p:spPr>
        <p:txBody>
          <a:bodyPr wrap="square" rtlCol="0">
            <a:spAutoFit/>
          </a:bodyPr>
          <a:lstStyle/>
          <a:p>
            <a:pPr marL="0" indent="0" fontAlgn="auto">
              <a:buNone/>
            </a:pPr>
            <a:r>
              <a:rPr lang="en-US" altLang="zh-CN" sz="3600" kern="100" dirty="0">
                <a:solidFill>
                  <a:srgbClr val="53A1F7"/>
                </a:solidFill>
                <a:latin typeface="Gotham"/>
                <a:ea typeface="Open Sans" panose="020B0606030504020204" pitchFamily="34" charset="0"/>
                <a:cs typeface="Open Sans" panose="020B0606030504020204" pitchFamily="34" charset="0"/>
                <a:sym typeface="+mn-ea"/>
              </a:rPr>
              <a:t>P B L</a:t>
            </a:r>
          </a:p>
        </p:txBody>
      </p:sp>
      <p:sp>
        <p:nvSpPr>
          <p:cNvPr id="16" name="椭圆 15"/>
          <p:cNvSpPr/>
          <p:nvPr/>
        </p:nvSpPr>
        <p:spPr>
          <a:xfrm>
            <a:off x="3229589" y="1870773"/>
            <a:ext cx="540000" cy="554400"/>
          </a:xfrm>
          <a:prstGeom prst="ellipse">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kern="100" dirty="0">
                <a:solidFill>
                  <a:schemeClr val="bg1"/>
                </a:solidFill>
                <a:latin typeface="Gotham"/>
                <a:ea typeface="Open Sans" panose="020B0606030504020204" pitchFamily="34" charset="0"/>
                <a:cs typeface="Open Sans" panose="020B0606030504020204" pitchFamily="34" charset="0"/>
                <a:sym typeface="+mn-ea"/>
              </a:rPr>
              <a:t>1</a:t>
            </a:r>
          </a:p>
        </p:txBody>
      </p:sp>
      <p:sp>
        <p:nvSpPr>
          <p:cNvPr id="20" name="TextBox 29"/>
          <p:cNvSpPr txBox="1"/>
          <p:nvPr/>
        </p:nvSpPr>
        <p:spPr>
          <a:xfrm>
            <a:off x="4427102" y="2795369"/>
            <a:ext cx="2759164" cy="584775"/>
          </a:xfrm>
          <a:prstGeom prst="rect">
            <a:avLst/>
          </a:prstGeom>
          <a:noFill/>
        </p:spPr>
        <p:txBody>
          <a:bodyPr wrap="square" rtlCol="0">
            <a:spAutoFit/>
          </a:bodyPr>
          <a:lstStyle/>
          <a:p>
            <a:pPr marL="0" indent="0" fontAlgn="auto">
              <a:buNone/>
            </a:pPr>
            <a:r>
              <a:rPr lang="zh-CN" altLang="en-US" sz="3200" kern="100" dirty="0">
                <a:solidFill>
                  <a:srgbClr val="53A1F7"/>
                </a:solidFill>
                <a:latin typeface="方正兰亭黑简体" panose="02000000000000000000" pitchFamily="2" charset="-122"/>
                <a:ea typeface="方正兰亭黑简体" panose="02000000000000000000" pitchFamily="2" charset="-122"/>
                <a:cs typeface="Open Sans" panose="020B0606030504020204" pitchFamily="34" charset="0"/>
                <a:sym typeface="+mn-ea"/>
              </a:rPr>
              <a:t>理论学习</a:t>
            </a:r>
            <a:endParaRPr lang="en-US" altLang="zh-CN" sz="3200" kern="100" dirty="0">
              <a:solidFill>
                <a:srgbClr val="53A1F7"/>
              </a:solidFill>
              <a:latin typeface="方正兰亭黑简体" panose="02000000000000000000" pitchFamily="2" charset="-122"/>
              <a:ea typeface="方正兰亭黑简体" panose="02000000000000000000" pitchFamily="2" charset="-122"/>
              <a:cs typeface="Open Sans" panose="020B0606030504020204" pitchFamily="34" charset="0"/>
              <a:sym typeface="+mn-ea"/>
            </a:endParaRPr>
          </a:p>
        </p:txBody>
      </p:sp>
      <p:sp>
        <p:nvSpPr>
          <p:cNvPr id="22" name="椭圆 21"/>
          <p:cNvSpPr/>
          <p:nvPr/>
        </p:nvSpPr>
        <p:spPr>
          <a:xfrm>
            <a:off x="3769589" y="2820464"/>
            <a:ext cx="540000" cy="554400"/>
          </a:xfrm>
          <a:prstGeom prst="ellipse">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kern="100" dirty="0">
                <a:solidFill>
                  <a:schemeClr val="bg1"/>
                </a:solidFill>
                <a:latin typeface="Gotham"/>
                <a:ea typeface="Open Sans" panose="020B0606030504020204" pitchFamily="34" charset="0"/>
                <a:cs typeface="Open Sans" panose="020B0606030504020204" pitchFamily="34" charset="0"/>
                <a:sym typeface="+mn-ea"/>
              </a:rPr>
              <a:t>2</a:t>
            </a:r>
          </a:p>
        </p:txBody>
      </p:sp>
      <p:sp>
        <p:nvSpPr>
          <p:cNvPr id="24" name="TextBox 29"/>
          <p:cNvSpPr txBox="1"/>
          <p:nvPr/>
        </p:nvSpPr>
        <p:spPr>
          <a:xfrm>
            <a:off x="5040672" y="3741418"/>
            <a:ext cx="3222564" cy="584775"/>
          </a:xfrm>
          <a:prstGeom prst="rect">
            <a:avLst/>
          </a:prstGeom>
          <a:noFill/>
        </p:spPr>
        <p:txBody>
          <a:bodyPr wrap="square" rtlCol="0">
            <a:spAutoFit/>
          </a:bodyPr>
          <a:lstStyle/>
          <a:p>
            <a:pPr marL="0" indent="0" fontAlgn="auto">
              <a:buNone/>
            </a:pPr>
            <a:r>
              <a:rPr lang="zh-CN" altLang="en-US" sz="3200" kern="100" dirty="0">
                <a:solidFill>
                  <a:srgbClr val="53A1F7"/>
                </a:solidFill>
                <a:latin typeface="方正兰亭黑简体" panose="02000000000000000000" pitchFamily="2" charset="-122"/>
                <a:ea typeface="方正兰亭黑简体" panose="02000000000000000000" pitchFamily="2" charset="-122"/>
                <a:cs typeface="Open Sans" panose="020B0606030504020204" pitchFamily="34" charset="0"/>
                <a:sym typeface="+mn-ea"/>
              </a:rPr>
              <a:t>实践任务</a:t>
            </a:r>
            <a:endParaRPr lang="en-US" altLang="zh-CN" sz="3200" kern="100" dirty="0">
              <a:solidFill>
                <a:srgbClr val="53A1F7"/>
              </a:solidFill>
              <a:latin typeface="方正兰亭黑简体" panose="02000000000000000000" pitchFamily="2" charset="-122"/>
              <a:ea typeface="方正兰亭黑简体" panose="02000000000000000000" pitchFamily="2" charset="-122"/>
              <a:cs typeface="Open Sans" panose="020B0606030504020204" pitchFamily="34" charset="0"/>
              <a:sym typeface="+mn-ea"/>
            </a:endParaRPr>
          </a:p>
        </p:txBody>
      </p:sp>
      <p:sp>
        <p:nvSpPr>
          <p:cNvPr id="26" name="椭圆 25"/>
          <p:cNvSpPr/>
          <p:nvPr/>
        </p:nvSpPr>
        <p:spPr>
          <a:xfrm>
            <a:off x="4383159" y="3766513"/>
            <a:ext cx="540000" cy="554400"/>
          </a:xfrm>
          <a:prstGeom prst="ellipse">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kern="100" dirty="0">
                <a:solidFill>
                  <a:schemeClr val="bg1"/>
                </a:solidFill>
                <a:latin typeface="Gotham"/>
                <a:ea typeface="Open Sans" panose="020B0606030504020204" pitchFamily="34" charset="0"/>
                <a:cs typeface="Open Sans" panose="020B0606030504020204" pitchFamily="34" charset="0"/>
                <a:sym typeface="+mn-ea"/>
              </a:rPr>
              <a:t>3</a:t>
            </a:r>
          </a:p>
        </p:txBody>
      </p:sp>
      <p:grpSp>
        <p:nvGrpSpPr>
          <p:cNvPr id="28" name="086bbcfd-e0ee-402c-aeb3-4a9ea155e99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8609694" y="3087756"/>
            <a:ext cx="2397648" cy="3311892"/>
            <a:chOff x="4389438" y="1098551"/>
            <a:chExt cx="3397250" cy="4692650"/>
          </a:xfrm>
        </p:grpSpPr>
        <p:sp>
          <p:nvSpPr>
            <p:cNvPr id="29" name="îṡḷiḍè"/>
            <p:cNvSpPr/>
            <p:nvPr/>
          </p:nvSpPr>
          <p:spPr bwMode="auto">
            <a:xfrm>
              <a:off x="6083300" y="2844801"/>
              <a:ext cx="1703388" cy="2946400"/>
            </a:xfrm>
            <a:custGeom>
              <a:avLst/>
              <a:gdLst>
                <a:gd name="T0" fmla="*/ 104 w 209"/>
                <a:gd name="T1" fmla="*/ 0 h 363"/>
                <a:gd name="T2" fmla="*/ 0 w 209"/>
                <a:gd name="T3" fmla="*/ 104 h 363"/>
                <a:gd name="T4" fmla="*/ 87 w 209"/>
                <a:gd name="T5" fmla="*/ 349 h 363"/>
                <a:gd name="T6" fmla="*/ 121 w 209"/>
                <a:gd name="T7" fmla="*/ 349 h 363"/>
                <a:gd name="T8" fmla="*/ 209 w 209"/>
                <a:gd name="T9" fmla="*/ 104 h 363"/>
                <a:gd name="T10" fmla="*/ 104 w 209"/>
                <a:gd name="T11" fmla="*/ 0 h 363"/>
                <a:gd name="T12" fmla="*/ 104 w 209"/>
                <a:gd name="T13" fmla="*/ 165 h 363"/>
                <a:gd name="T14" fmla="*/ 42 w 209"/>
                <a:gd name="T15" fmla="*/ 102 h 363"/>
                <a:gd name="T16" fmla="*/ 104 w 209"/>
                <a:gd name="T17" fmla="*/ 39 h 363"/>
                <a:gd name="T18" fmla="*/ 167 w 209"/>
                <a:gd name="T19" fmla="*/ 102 h 363"/>
                <a:gd name="T20" fmla="*/ 104 w 209"/>
                <a:gd name="T21" fmla="*/ 16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9" h="363">
                  <a:moveTo>
                    <a:pt x="104" y="0"/>
                  </a:moveTo>
                  <a:cubicBezTo>
                    <a:pt x="46" y="0"/>
                    <a:pt x="0" y="47"/>
                    <a:pt x="0" y="104"/>
                  </a:cubicBezTo>
                  <a:cubicBezTo>
                    <a:pt x="0" y="178"/>
                    <a:pt x="57" y="294"/>
                    <a:pt x="87" y="349"/>
                  </a:cubicBezTo>
                  <a:cubicBezTo>
                    <a:pt x="94" y="363"/>
                    <a:pt x="114" y="363"/>
                    <a:pt x="121" y="349"/>
                  </a:cubicBezTo>
                  <a:cubicBezTo>
                    <a:pt x="151" y="293"/>
                    <a:pt x="209" y="175"/>
                    <a:pt x="209" y="104"/>
                  </a:cubicBezTo>
                  <a:cubicBezTo>
                    <a:pt x="209" y="47"/>
                    <a:pt x="162" y="0"/>
                    <a:pt x="104" y="0"/>
                  </a:cubicBezTo>
                  <a:moveTo>
                    <a:pt x="104" y="165"/>
                  </a:moveTo>
                  <a:cubicBezTo>
                    <a:pt x="70" y="165"/>
                    <a:pt x="42" y="136"/>
                    <a:pt x="42" y="102"/>
                  </a:cubicBezTo>
                  <a:cubicBezTo>
                    <a:pt x="42" y="67"/>
                    <a:pt x="70" y="39"/>
                    <a:pt x="104" y="39"/>
                  </a:cubicBezTo>
                  <a:cubicBezTo>
                    <a:pt x="139" y="39"/>
                    <a:pt x="167" y="67"/>
                    <a:pt x="167" y="102"/>
                  </a:cubicBezTo>
                  <a:cubicBezTo>
                    <a:pt x="167" y="136"/>
                    <a:pt x="139" y="165"/>
                    <a:pt x="104" y="165"/>
                  </a:cubicBezTo>
                </a:path>
              </a:pathLst>
            </a:custGeom>
            <a:solidFill>
              <a:srgbClr val="52B0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isľiḓé"/>
            <p:cNvSpPr/>
            <p:nvPr/>
          </p:nvSpPr>
          <p:spPr bwMode="auto">
            <a:xfrm>
              <a:off x="6083300" y="2844801"/>
              <a:ext cx="1482725" cy="2930525"/>
            </a:xfrm>
            <a:custGeom>
              <a:avLst/>
              <a:gdLst>
                <a:gd name="T0" fmla="*/ 167 w 182"/>
                <a:gd name="T1" fmla="*/ 102 h 361"/>
                <a:gd name="T2" fmla="*/ 112 w 182"/>
                <a:gd name="T3" fmla="*/ 40 h 361"/>
                <a:gd name="T4" fmla="*/ 119 w 182"/>
                <a:gd name="T5" fmla="*/ 39 h 361"/>
                <a:gd name="T6" fmla="*/ 182 w 182"/>
                <a:gd name="T7" fmla="*/ 102 h 361"/>
                <a:gd name="T8" fmla="*/ 119 w 182"/>
                <a:gd name="T9" fmla="*/ 165 h 361"/>
                <a:gd name="T10" fmla="*/ 112 w 182"/>
                <a:gd name="T11" fmla="*/ 164 h 361"/>
                <a:gd name="T12" fmla="*/ 167 w 182"/>
                <a:gd name="T13" fmla="*/ 102 h 361"/>
                <a:gd name="T14" fmla="*/ 102 w 182"/>
                <a:gd name="T15" fmla="*/ 349 h 361"/>
                <a:gd name="T16" fmla="*/ 15 w 182"/>
                <a:gd name="T17" fmla="*/ 104 h 361"/>
                <a:gd name="T18" fmla="*/ 112 w 182"/>
                <a:gd name="T19" fmla="*/ 0 h 361"/>
                <a:gd name="T20" fmla="*/ 104 w 182"/>
                <a:gd name="T21" fmla="*/ 0 h 361"/>
                <a:gd name="T22" fmla="*/ 0 w 182"/>
                <a:gd name="T23" fmla="*/ 104 h 361"/>
                <a:gd name="T24" fmla="*/ 87 w 182"/>
                <a:gd name="T25" fmla="*/ 349 h 361"/>
                <a:gd name="T26" fmla="*/ 112 w 182"/>
                <a:gd name="T27" fmla="*/ 358 h 361"/>
                <a:gd name="T28" fmla="*/ 102 w 182"/>
                <a:gd name="T29" fmla="*/ 34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2" h="361">
                  <a:moveTo>
                    <a:pt x="167" y="102"/>
                  </a:moveTo>
                  <a:cubicBezTo>
                    <a:pt x="167" y="70"/>
                    <a:pt x="143" y="43"/>
                    <a:pt x="112" y="40"/>
                  </a:cubicBezTo>
                  <a:cubicBezTo>
                    <a:pt x="114" y="39"/>
                    <a:pt x="117" y="39"/>
                    <a:pt x="119" y="39"/>
                  </a:cubicBezTo>
                  <a:cubicBezTo>
                    <a:pt x="154" y="39"/>
                    <a:pt x="182" y="67"/>
                    <a:pt x="182" y="102"/>
                  </a:cubicBezTo>
                  <a:cubicBezTo>
                    <a:pt x="182" y="136"/>
                    <a:pt x="154" y="165"/>
                    <a:pt x="119" y="165"/>
                  </a:cubicBezTo>
                  <a:cubicBezTo>
                    <a:pt x="117" y="165"/>
                    <a:pt x="114" y="164"/>
                    <a:pt x="112" y="164"/>
                  </a:cubicBezTo>
                  <a:cubicBezTo>
                    <a:pt x="143" y="160"/>
                    <a:pt x="167" y="134"/>
                    <a:pt x="167" y="102"/>
                  </a:cubicBezTo>
                  <a:moveTo>
                    <a:pt x="102" y="349"/>
                  </a:moveTo>
                  <a:cubicBezTo>
                    <a:pt x="72" y="294"/>
                    <a:pt x="15" y="178"/>
                    <a:pt x="15" y="104"/>
                  </a:cubicBezTo>
                  <a:cubicBezTo>
                    <a:pt x="15" y="49"/>
                    <a:pt x="57" y="4"/>
                    <a:pt x="112" y="0"/>
                  </a:cubicBezTo>
                  <a:cubicBezTo>
                    <a:pt x="109" y="0"/>
                    <a:pt x="107" y="0"/>
                    <a:pt x="104" y="0"/>
                  </a:cubicBezTo>
                  <a:cubicBezTo>
                    <a:pt x="46" y="0"/>
                    <a:pt x="0" y="47"/>
                    <a:pt x="0" y="104"/>
                  </a:cubicBezTo>
                  <a:cubicBezTo>
                    <a:pt x="0" y="178"/>
                    <a:pt x="57" y="294"/>
                    <a:pt x="87" y="349"/>
                  </a:cubicBezTo>
                  <a:cubicBezTo>
                    <a:pt x="92" y="359"/>
                    <a:pt x="103" y="361"/>
                    <a:pt x="112" y="358"/>
                  </a:cubicBezTo>
                  <a:cubicBezTo>
                    <a:pt x="108" y="356"/>
                    <a:pt x="104" y="353"/>
                    <a:pt x="102" y="349"/>
                  </a:cubicBezTo>
                </a:path>
              </a:pathLst>
            </a:custGeom>
            <a:solidFill>
              <a:srgbClr val="52B0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îśḷídé"/>
            <p:cNvSpPr/>
            <p:nvPr/>
          </p:nvSpPr>
          <p:spPr bwMode="auto">
            <a:xfrm>
              <a:off x="5921375" y="1406526"/>
              <a:ext cx="1001713" cy="1446213"/>
            </a:xfrm>
            <a:custGeom>
              <a:avLst/>
              <a:gdLst>
                <a:gd name="T0" fmla="*/ 287 w 631"/>
                <a:gd name="T1" fmla="*/ 82 h 911"/>
                <a:gd name="T2" fmla="*/ 631 w 631"/>
                <a:gd name="T3" fmla="*/ 0 h 911"/>
                <a:gd name="T4" fmla="*/ 256 w 631"/>
                <a:gd name="T5" fmla="*/ 895 h 911"/>
                <a:gd name="T6" fmla="*/ 0 w 631"/>
                <a:gd name="T7" fmla="*/ 911 h 911"/>
                <a:gd name="T8" fmla="*/ 287 w 631"/>
                <a:gd name="T9" fmla="*/ 82 h 911"/>
              </a:gdLst>
              <a:ahLst/>
              <a:cxnLst>
                <a:cxn ang="0">
                  <a:pos x="T0" y="T1"/>
                </a:cxn>
                <a:cxn ang="0">
                  <a:pos x="T2" y="T3"/>
                </a:cxn>
                <a:cxn ang="0">
                  <a:pos x="T4" y="T5"/>
                </a:cxn>
                <a:cxn ang="0">
                  <a:pos x="T6" y="T7"/>
                </a:cxn>
                <a:cxn ang="0">
                  <a:pos x="T8" y="T9"/>
                </a:cxn>
              </a:cxnLst>
              <a:rect l="0" t="0" r="r" b="b"/>
              <a:pathLst>
                <a:path w="631" h="911">
                  <a:moveTo>
                    <a:pt x="287" y="82"/>
                  </a:moveTo>
                  <a:lnTo>
                    <a:pt x="631" y="0"/>
                  </a:lnTo>
                  <a:lnTo>
                    <a:pt x="256" y="895"/>
                  </a:lnTo>
                  <a:lnTo>
                    <a:pt x="0" y="911"/>
                  </a:lnTo>
                  <a:lnTo>
                    <a:pt x="287" y="82"/>
                  </a:lnTo>
                  <a:close/>
                </a:path>
              </a:pathLst>
            </a:custGeom>
            <a:solidFill>
              <a:srgbClr val="CBFF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ïśļiḓè"/>
            <p:cNvSpPr/>
            <p:nvPr/>
          </p:nvSpPr>
          <p:spPr bwMode="auto">
            <a:xfrm>
              <a:off x="5473700" y="1244601"/>
              <a:ext cx="903288" cy="1608138"/>
            </a:xfrm>
            <a:custGeom>
              <a:avLst/>
              <a:gdLst>
                <a:gd name="T0" fmla="*/ 261 w 569"/>
                <a:gd name="T1" fmla="*/ 0 h 1013"/>
                <a:gd name="T2" fmla="*/ 569 w 569"/>
                <a:gd name="T3" fmla="*/ 184 h 1013"/>
                <a:gd name="T4" fmla="*/ 282 w 569"/>
                <a:gd name="T5" fmla="*/ 1013 h 1013"/>
                <a:gd name="T6" fmla="*/ 0 w 569"/>
                <a:gd name="T7" fmla="*/ 885 h 1013"/>
                <a:gd name="T8" fmla="*/ 261 w 569"/>
                <a:gd name="T9" fmla="*/ 0 h 1013"/>
              </a:gdLst>
              <a:ahLst/>
              <a:cxnLst>
                <a:cxn ang="0">
                  <a:pos x="T0" y="T1"/>
                </a:cxn>
                <a:cxn ang="0">
                  <a:pos x="T2" y="T3"/>
                </a:cxn>
                <a:cxn ang="0">
                  <a:pos x="T4" y="T5"/>
                </a:cxn>
                <a:cxn ang="0">
                  <a:pos x="T6" y="T7"/>
                </a:cxn>
                <a:cxn ang="0">
                  <a:pos x="T8" y="T9"/>
                </a:cxn>
              </a:cxnLst>
              <a:rect l="0" t="0" r="r" b="b"/>
              <a:pathLst>
                <a:path w="569" h="1013">
                  <a:moveTo>
                    <a:pt x="261" y="0"/>
                  </a:moveTo>
                  <a:lnTo>
                    <a:pt x="569" y="184"/>
                  </a:lnTo>
                  <a:lnTo>
                    <a:pt x="282" y="1013"/>
                  </a:lnTo>
                  <a:lnTo>
                    <a:pt x="0" y="885"/>
                  </a:lnTo>
                  <a:lnTo>
                    <a:pt x="261" y="0"/>
                  </a:lnTo>
                  <a:close/>
                </a:path>
              </a:pathLst>
            </a:custGeom>
            <a:solidFill>
              <a:srgbClr val="99F1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îşḷiďè"/>
            <p:cNvSpPr/>
            <p:nvPr/>
          </p:nvSpPr>
          <p:spPr bwMode="auto">
            <a:xfrm>
              <a:off x="5057775" y="1244601"/>
              <a:ext cx="830263" cy="1444625"/>
            </a:xfrm>
            <a:custGeom>
              <a:avLst/>
              <a:gdLst>
                <a:gd name="T0" fmla="*/ 0 w 523"/>
                <a:gd name="T1" fmla="*/ 910 h 910"/>
                <a:gd name="T2" fmla="*/ 262 w 523"/>
                <a:gd name="T3" fmla="*/ 885 h 910"/>
                <a:gd name="T4" fmla="*/ 523 w 523"/>
                <a:gd name="T5" fmla="*/ 0 h 910"/>
                <a:gd name="T6" fmla="*/ 236 w 523"/>
                <a:gd name="T7" fmla="*/ 82 h 910"/>
                <a:gd name="T8" fmla="*/ 0 w 523"/>
                <a:gd name="T9" fmla="*/ 910 h 910"/>
              </a:gdLst>
              <a:ahLst/>
              <a:cxnLst>
                <a:cxn ang="0">
                  <a:pos x="T0" y="T1"/>
                </a:cxn>
                <a:cxn ang="0">
                  <a:pos x="T2" y="T3"/>
                </a:cxn>
                <a:cxn ang="0">
                  <a:pos x="T4" y="T5"/>
                </a:cxn>
                <a:cxn ang="0">
                  <a:pos x="T6" y="T7"/>
                </a:cxn>
                <a:cxn ang="0">
                  <a:pos x="T8" y="T9"/>
                </a:cxn>
              </a:cxnLst>
              <a:rect l="0" t="0" r="r" b="b"/>
              <a:pathLst>
                <a:path w="523" h="910">
                  <a:moveTo>
                    <a:pt x="0" y="910"/>
                  </a:moveTo>
                  <a:lnTo>
                    <a:pt x="262" y="885"/>
                  </a:lnTo>
                  <a:lnTo>
                    <a:pt x="523" y="0"/>
                  </a:lnTo>
                  <a:lnTo>
                    <a:pt x="236" y="82"/>
                  </a:lnTo>
                  <a:lnTo>
                    <a:pt x="0" y="910"/>
                  </a:lnTo>
                  <a:close/>
                </a:path>
              </a:pathLst>
            </a:custGeom>
            <a:solidFill>
              <a:srgbClr val="CBFF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íşḻiďè"/>
            <p:cNvSpPr/>
            <p:nvPr/>
          </p:nvSpPr>
          <p:spPr bwMode="auto">
            <a:xfrm>
              <a:off x="4691063" y="1098551"/>
              <a:ext cx="741363" cy="1590675"/>
            </a:xfrm>
            <a:custGeom>
              <a:avLst/>
              <a:gdLst>
                <a:gd name="T0" fmla="*/ 231 w 467"/>
                <a:gd name="T1" fmla="*/ 1002 h 1002"/>
                <a:gd name="T2" fmla="*/ 0 w 467"/>
                <a:gd name="T3" fmla="*/ 910 h 1002"/>
                <a:gd name="T4" fmla="*/ 210 w 467"/>
                <a:gd name="T5" fmla="*/ 0 h 1002"/>
                <a:gd name="T6" fmla="*/ 467 w 467"/>
                <a:gd name="T7" fmla="*/ 174 h 1002"/>
                <a:gd name="T8" fmla="*/ 231 w 467"/>
                <a:gd name="T9" fmla="*/ 1002 h 1002"/>
              </a:gdLst>
              <a:ahLst/>
              <a:cxnLst>
                <a:cxn ang="0">
                  <a:pos x="T0" y="T1"/>
                </a:cxn>
                <a:cxn ang="0">
                  <a:pos x="T2" y="T3"/>
                </a:cxn>
                <a:cxn ang="0">
                  <a:pos x="T4" y="T5"/>
                </a:cxn>
                <a:cxn ang="0">
                  <a:pos x="T6" y="T7"/>
                </a:cxn>
                <a:cxn ang="0">
                  <a:pos x="T8" y="T9"/>
                </a:cxn>
              </a:cxnLst>
              <a:rect l="0" t="0" r="r" b="b"/>
              <a:pathLst>
                <a:path w="467" h="1002">
                  <a:moveTo>
                    <a:pt x="231" y="1002"/>
                  </a:moveTo>
                  <a:lnTo>
                    <a:pt x="0" y="910"/>
                  </a:lnTo>
                  <a:lnTo>
                    <a:pt x="210" y="0"/>
                  </a:lnTo>
                  <a:lnTo>
                    <a:pt x="467" y="174"/>
                  </a:lnTo>
                  <a:lnTo>
                    <a:pt x="231" y="1002"/>
                  </a:lnTo>
                  <a:close/>
                </a:path>
              </a:pathLst>
            </a:custGeom>
            <a:solidFill>
              <a:srgbClr val="99F1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íṧľîďé"/>
            <p:cNvSpPr/>
            <p:nvPr/>
          </p:nvSpPr>
          <p:spPr bwMode="auto">
            <a:xfrm>
              <a:off x="4691063" y="1098551"/>
              <a:ext cx="741363" cy="1590675"/>
            </a:xfrm>
            <a:custGeom>
              <a:avLst/>
              <a:gdLst>
                <a:gd name="T0" fmla="*/ 231 w 467"/>
                <a:gd name="T1" fmla="*/ 1002 h 1002"/>
                <a:gd name="T2" fmla="*/ 0 w 467"/>
                <a:gd name="T3" fmla="*/ 910 h 1002"/>
                <a:gd name="T4" fmla="*/ 210 w 467"/>
                <a:gd name="T5" fmla="*/ 0 h 1002"/>
                <a:gd name="T6" fmla="*/ 467 w 467"/>
                <a:gd name="T7" fmla="*/ 174 h 1002"/>
                <a:gd name="T8" fmla="*/ 231 w 467"/>
                <a:gd name="T9" fmla="*/ 1002 h 1002"/>
              </a:gdLst>
              <a:ahLst/>
              <a:cxnLst>
                <a:cxn ang="0">
                  <a:pos x="T0" y="T1"/>
                </a:cxn>
                <a:cxn ang="0">
                  <a:pos x="T2" y="T3"/>
                </a:cxn>
                <a:cxn ang="0">
                  <a:pos x="T4" y="T5"/>
                </a:cxn>
                <a:cxn ang="0">
                  <a:pos x="T6" y="T7"/>
                </a:cxn>
                <a:cxn ang="0">
                  <a:pos x="T8" y="T9"/>
                </a:cxn>
              </a:cxnLst>
              <a:rect l="0" t="0" r="r" b="b"/>
              <a:pathLst>
                <a:path w="467" h="1002">
                  <a:moveTo>
                    <a:pt x="231" y="1002"/>
                  </a:moveTo>
                  <a:lnTo>
                    <a:pt x="0" y="910"/>
                  </a:lnTo>
                  <a:lnTo>
                    <a:pt x="210" y="0"/>
                  </a:lnTo>
                  <a:lnTo>
                    <a:pt x="467" y="174"/>
                  </a:lnTo>
                  <a:lnTo>
                    <a:pt x="231" y="100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ï$ḷiḓé"/>
            <p:cNvSpPr/>
            <p:nvPr/>
          </p:nvSpPr>
          <p:spPr bwMode="auto">
            <a:xfrm>
              <a:off x="6311900" y="1690688"/>
              <a:ext cx="465138" cy="763588"/>
            </a:xfrm>
            <a:custGeom>
              <a:avLst/>
              <a:gdLst>
                <a:gd name="T0" fmla="*/ 57 w 57"/>
                <a:gd name="T1" fmla="*/ 9 h 94"/>
                <a:gd name="T2" fmla="*/ 41 w 57"/>
                <a:gd name="T3" fmla="*/ 1 h 94"/>
                <a:gd name="T4" fmla="*/ 30 w 57"/>
                <a:gd name="T5" fmla="*/ 9 h 94"/>
                <a:gd name="T6" fmla="*/ 23 w 57"/>
                <a:gd name="T7" fmla="*/ 31 h 94"/>
                <a:gd name="T8" fmla="*/ 15 w 57"/>
                <a:gd name="T9" fmla="*/ 34 h 94"/>
                <a:gd name="T10" fmla="*/ 10 w 57"/>
                <a:gd name="T11" fmla="*/ 40 h 94"/>
                <a:gd name="T12" fmla="*/ 14 w 57"/>
                <a:gd name="T13" fmla="*/ 53 h 94"/>
                <a:gd name="T14" fmla="*/ 11 w 57"/>
                <a:gd name="T15" fmla="*/ 68 h 94"/>
                <a:gd name="T16" fmla="*/ 2 w 57"/>
                <a:gd name="T17" fmla="*/ 79 h 94"/>
                <a:gd name="T18" fmla="*/ 3 w 57"/>
                <a:gd name="T19" fmla="*/ 94 h 94"/>
                <a:gd name="T20" fmla="*/ 20 w 57"/>
                <a:gd name="T21" fmla="*/ 82 h 94"/>
                <a:gd name="T22" fmla="*/ 27 w 57"/>
                <a:gd name="T23" fmla="*/ 62 h 94"/>
                <a:gd name="T24" fmla="*/ 27 w 57"/>
                <a:gd name="T25" fmla="*/ 51 h 94"/>
                <a:gd name="T26" fmla="*/ 36 w 57"/>
                <a:gd name="T27" fmla="*/ 45 h 94"/>
                <a:gd name="T28" fmla="*/ 44 w 57"/>
                <a:gd name="T29" fmla="*/ 3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94">
                  <a:moveTo>
                    <a:pt x="57" y="9"/>
                  </a:moveTo>
                  <a:cubicBezTo>
                    <a:pt x="51" y="1"/>
                    <a:pt x="46" y="0"/>
                    <a:pt x="41" y="1"/>
                  </a:cubicBezTo>
                  <a:cubicBezTo>
                    <a:pt x="36" y="1"/>
                    <a:pt x="32" y="5"/>
                    <a:pt x="30" y="9"/>
                  </a:cubicBezTo>
                  <a:cubicBezTo>
                    <a:pt x="27" y="16"/>
                    <a:pt x="28" y="26"/>
                    <a:pt x="23" y="31"/>
                  </a:cubicBezTo>
                  <a:cubicBezTo>
                    <a:pt x="21" y="32"/>
                    <a:pt x="18" y="33"/>
                    <a:pt x="15" y="34"/>
                  </a:cubicBezTo>
                  <a:cubicBezTo>
                    <a:pt x="13" y="35"/>
                    <a:pt x="10" y="37"/>
                    <a:pt x="10" y="40"/>
                  </a:cubicBezTo>
                  <a:cubicBezTo>
                    <a:pt x="9" y="44"/>
                    <a:pt x="13" y="49"/>
                    <a:pt x="14" y="53"/>
                  </a:cubicBezTo>
                  <a:cubicBezTo>
                    <a:pt x="16" y="58"/>
                    <a:pt x="14" y="64"/>
                    <a:pt x="11" y="68"/>
                  </a:cubicBezTo>
                  <a:cubicBezTo>
                    <a:pt x="8" y="72"/>
                    <a:pt x="4" y="75"/>
                    <a:pt x="2" y="79"/>
                  </a:cubicBezTo>
                  <a:cubicBezTo>
                    <a:pt x="0" y="84"/>
                    <a:pt x="0" y="90"/>
                    <a:pt x="3" y="94"/>
                  </a:cubicBezTo>
                  <a:cubicBezTo>
                    <a:pt x="9" y="91"/>
                    <a:pt x="15" y="87"/>
                    <a:pt x="20" y="82"/>
                  </a:cubicBezTo>
                  <a:cubicBezTo>
                    <a:pt x="24" y="77"/>
                    <a:pt x="28" y="70"/>
                    <a:pt x="27" y="62"/>
                  </a:cubicBezTo>
                  <a:cubicBezTo>
                    <a:pt x="27" y="58"/>
                    <a:pt x="25" y="54"/>
                    <a:pt x="27" y="51"/>
                  </a:cubicBezTo>
                  <a:cubicBezTo>
                    <a:pt x="29" y="47"/>
                    <a:pt x="33" y="46"/>
                    <a:pt x="36" y="45"/>
                  </a:cubicBezTo>
                  <a:cubicBezTo>
                    <a:pt x="40" y="44"/>
                    <a:pt x="44" y="42"/>
                    <a:pt x="44" y="38"/>
                  </a:cubicBezTo>
                </a:path>
              </a:pathLst>
            </a:custGeom>
            <a:solidFill>
              <a:srgbClr val="65DFFF">
                <a:alpha val="50000"/>
              </a:srgbClr>
            </a:solidFill>
            <a:ln>
              <a:noFill/>
            </a:ln>
          </p:spPr>
          <p:txBody>
            <a:bodyPr vert="horz" wrap="square" lIns="91440" tIns="45720" rIns="91440" bIns="45720" numCol="1" anchor="t" anchorCtr="0" compatLnSpc="1"/>
            <a:lstStyle/>
            <a:p>
              <a:endParaRPr lang="zh-CN" altLang="en-US"/>
            </a:p>
          </p:txBody>
        </p:sp>
        <p:sp>
          <p:nvSpPr>
            <p:cNvPr id="37" name="íṣ1ïḑê"/>
            <p:cNvSpPr/>
            <p:nvPr/>
          </p:nvSpPr>
          <p:spPr bwMode="auto">
            <a:xfrm>
              <a:off x="5341938" y="1447801"/>
              <a:ext cx="774700" cy="1079500"/>
            </a:xfrm>
            <a:custGeom>
              <a:avLst/>
              <a:gdLst>
                <a:gd name="T0" fmla="*/ 69 w 95"/>
                <a:gd name="T1" fmla="*/ 7 h 133"/>
                <a:gd name="T2" fmla="*/ 79 w 95"/>
                <a:gd name="T3" fmla="*/ 20 h 133"/>
                <a:gd name="T4" fmla="*/ 78 w 95"/>
                <a:gd name="T5" fmla="*/ 35 h 133"/>
                <a:gd name="T6" fmla="*/ 90 w 95"/>
                <a:gd name="T7" fmla="*/ 49 h 133"/>
                <a:gd name="T8" fmla="*/ 93 w 95"/>
                <a:gd name="T9" fmla="*/ 71 h 133"/>
                <a:gd name="T10" fmla="*/ 82 w 95"/>
                <a:gd name="T11" fmla="*/ 88 h 133"/>
                <a:gd name="T12" fmla="*/ 72 w 95"/>
                <a:gd name="T13" fmla="*/ 107 h 133"/>
                <a:gd name="T14" fmla="*/ 69 w 95"/>
                <a:gd name="T15" fmla="*/ 120 h 133"/>
                <a:gd name="T16" fmla="*/ 51 w 95"/>
                <a:gd name="T17" fmla="*/ 133 h 133"/>
                <a:gd name="T18" fmla="*/ 31 w 95"/>
                <a:gd name="T19" fmla="*/ 119 h 133"/>
                <a:gd name="T20" fmla="*/ 28 w 95"/>
                <a:gd name="T21" fmla="*/ 113 h 133"/>
                <a:gd name="T22" fmla="*/ 18 w 95"/>
                <a:gd name="T23" fmla="*/ 111 h 133"/>
                <a:gd name="T24" fmla="*/ 5 w 95"/>
                <a:gd name="T25" fmla="*/ 102 h 133"/>
                <a:gd name="T26" fmla="*/ 3 w 95"/>
                <a:gd name="T27" fmla="*/ 85 h 133"/>
                <a:gd name="T28" fmla="*/ 6 w 95"/>
                <a:gd name="T29" fmla="*/ 77 h 133"/>
                <a:gd name="T30" fmla="*/ 4 w 95"/>
                <a:gd name="T31" fmla="*/ 55 h 133"/>
                <a:gd name="T32" fmla="*/ 4 w 95"/>
                <a:gd name="T33" fmla="*/ 33 h 133"/>
                <a:gd name="T34" fmla="*/ 36 w 95"/>
                <a:gd name="T35" fmla="*/ 19 h 133"/>
                <a:gd name="T36" fmla="*/ 41 w 95"/>
                <a:gd name="T37" fmla="*/ 8 h 133"/>
                <a:gd name="T38" fmla="*/ 69 w 95"/>
                <a:gd name="T39" fmla="*/ 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5" h="133">
                  <a:moveTo>
                    <a:pt x="69" y="7"/>
                  </a:moveTo>
                  <a:cubicBezTo>
                    <a:pt x="74" y="9"/>
                    <a:pt x="78" y="14"/>
                    <a:pt x="79" y="20"/>
                  </a:cubicBezTo>
                  <a:cubicBezTo>
                    <a:pt x="79" y="25"/>
                    <a:pt x="77" y="30"/>
                    <a:pt x="78" y="35"/>
                  </a:cubicBezTo>
                  <a:cubicBezTo>
                    <a:pt x="80" y="41"/>
                    <a:pt x="86" y="44"/>
                    <a:pt x="90" y="49"/>
                  </a:cubicBezTo>
                  <a:cubicBezTo>
                    <a:pt x="94" y="55"/>
                    <a:pt x="95" y="64"/>
                    <a:pt x="93" y="71"/>
                  </a:cubicBezTo>
                  <a:cubicBezTo>
                    <a:pt x="90" y="77"/>
                    <a:pt x="86" y="83"/>
                    <a:pt x="82" y="88"/>
                  </a:cubicBezTo>
                  <a:cubicBezTo>
                    <a:pt x="78" y="94"/>
                    <a:pt x="73" y="100"/>
                    <a:pt x="72" y="107"/>
                  </a:cubicBezTo>
                  <a:cubicBezTo>
                    <a:pt x="70" y="111"/>
                    <a:pt x="70" y="116"/>
                    <a:pt x="69" y="120"/>
                  </a:cubicBezTo>
                  <a:cubicBezTo>
                    <a:pt x="66" y="128"/>
                    <a:pt x="59" y="133"/>
                    <a:pt x="51" y="133"/>
                  </a:cubicBezTo>
                  <a:cubicBezTo>
                    <a:pt x="43" y="133"/>
                    <a:pt x="35" y="127"/>
                    <a:pt x="31" y="119"/>
                  </a:cubicBezTo>
                  <a:cubicBezTo>
                    <a:pt x="30" y="117"/>
                    <a:pt x="29" y="115"/>
                    <a:pt x="28" y="113"/>
                  </a:cubicBezTo>
                  <a:cubicBezTo>
                    <a:pt x="25" y="111"/>
                    <a:pt x="22" y="111"/>
                    <a:pt x="18" y="111"/>
                  </a:cubicBezTo>
                  <a:cubicBezTo>
                    <a:pt x="13" y="111"/>
                    <a:pt x="8" y="107"/>
                    <a:pt x="5" y="102"/>
                  </a:cubicBezTo>
                  <a:cubicBezTo>
                    <a:pt x="2" y="97"/>
                    <a:pt x="1" y="90"/>
                    <a:pt x="3" y="85"/>
                  </a:cubicBezTo>
                  <a:cubicBezTo>
                    <a:pt x="4" y="82"/>
                    <a:pt x="6" y="80"/>
                    <a:pt x="6" y="77"/>
                  </a:cubicBezTo>
                  <a:cubicBezTo>
                    <a:pt x="9" y="70"/>
                    <a:pt x="6" y="62"/>
                    <a:pt x="4" y="55"/>
                  </a:cubicBezTo>
                  <a:cubicBezTo>
                    <a:pt x="2" y="48"/>
                    <a:pt x="0" y="39"/>
                    <a:pt x="4" y="33"/>
                  </a:cubicBezTo>
                  <a:cubicBezTo>
                    <a:pt x="11" y="23"/>
                    <a:pt x="29" y="29"/>
                    <a:pt x="36" y="19"/>
                  </a:cubicBezTo>
                  <a:cubicBezTo>
                    <a:pt x="38" y="15"/>
                    <a:pt x="39" y="12"/>
                    <a:pt x="41" y="8"/>
                  </a:cubicBezTo>
                  <a:cubicBezTo>
                    <a:pt x="46" y="0"/>
                    <a:pt x="61" y="2"/>
                    <a:pt x="69" y="7"/>
                  </a:cubicBezTo>
                  <a:close/>
                </a:path>
              </a:pathLst>
            </a:custGeom>
            <a:solidFill>
              <a:srgbClr val="65DFFF">
                <a:alpha val="50000"/>
              </a:srgbClr>
            </a:solidFill>
            <a:ln>
              <a:noFill/>
            </a:ln>
          </p:spPr>
          <p:txBody>
            <a:bodyPr vert="horz" wrap="square" lIns="91440" tIns="45720" rIns="91440" bIns="45720" numCol="1" anchor="t" anchorCtr="0" compatLnSpc="1"/>
            <a:lstStyle/>
            <a:p>
              <a:endParaRPr lang="zh-CN" altLang="en-US"/>
            </a:p>
          </p:txBody>
        </p:sp>
        <p:sp>
          <p:nvSpPr>
            <p:cNvPr id="38" name="îṡļíḍé"/>
            <p:cNvSpPr/>
            <p:nvPr/>
          </p:nvSpPr>
          <p:spPr bwMode="auto">
            <a:xfrm>
              <a:off x="4805363" y="1301751"/>
              <a:ext cx="301625" cy="1087438"/>
            </a:xfrm>
            <a:custGeom>
              <a:avLst/>
              <a:gdLst>
                <a:gd name="T0" fmla="*/ 25 w 37"/>
                <a:gd name="T1" fmla="*/ 0 h 134"/>
                <a:gd name="T2" fmla="*/ 21 w 37"/>
                <a:gd name="T3" fmla="*/ 1 h 134"/>
                <a:gd name="T4" fmla="*/ 3 w 37"/>
                <a:gd name="T5" fmla="*/ 79 h 134"/>
                <a:gd name="T6" fmla="*/ 0 w 37"/>
                <a:gd name="T7" fmla="*/ 90 h 134"/>
                <a:gd name="T8" fmla="*/ 9 w 37"/>
                <a:gd name="T9" fmla="*/ 118 h 134"/>
                <a:gd name="T10" fmla="*/ 8 w 37"/>
                <a:gd name="T11" fmla="*/ 126 h 134"/>
                <a:gd name="T12" fmla="*/ 12 w 37"/>
                <a:gd name="T13" fmla="*/ 133 h 134"/>
                <a:gd name="T14" fmla="*/ 15 w 37"/>
                <a:gd name="T15" fmla="*/ 134 h 134"/>
                <a:gd name="T16" fmla="*/ 20 w 37"/>
                <a:gd name="T17" fmla="*/ 131 h 134"/>
                <a:gd name="T18" fmla="*/ 23 w 37"/>
                <a:gd name="T19" fmla="*/ 121 h 134"/>
                <a:gd name="T20" fmla="*/ 21 w 37"/>
                <a:gd name="T21" fmla="*/ 95 h 134"/>
                <a:gd name="T22" fmla="*/ 26 w 37"/>
                <a:gd name="T23" fmla="*/ 70 h 134"/>
                <a:gd name="T24" fmla="*/ 36 w 37"/>
                <a:gd name="T25" fmla="*/ 53 h 134"/>
                <a:gd name="T26" fmla="*/ 29 w 37"/>
                <a:gd name="T27" fmla="*/ 33 h 134"/>
                <a:gd name="T28" fmla="*/ 34 w 37"/>
                <a:gd name="T29" fmla="*/ 23 h 134"/>
                <a:gd name="T30" fmla="*/ 34 w 37"/>
                <a:gd name="T31" fmla="*/ 4 h 134"/>
                <a:gd name="T32" fmla="*/ 25 w 37"/>
                <a:gd name="T33"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134">
                  <a:moveTo>
                    <a:pt x="25" y="0"/>
                  </a:moveTo>
                  <a:cubicBezTo>
                    <a:pt x="24" y="0"/>
                    <a:pt x="22" y="0"/>
                    <a:pt x="21" y="1"/>
                  </a:cubicBezTo>
                  <a:cubicBezTo>
                    <a:pt x="3" y="79"/>
                    <a:pt x="3" y="79"/>
                    <a:pt x="3" y="79"/>
                  </a:cubicBezTo>
                  <a:cubicBezTo>
                    <a:pt x="0" y="90"/>
                    <a:pt x="0" y="90"/>
                    <a:pt x="0" y="90"/>
                  </a:cubicBezTo>
                  <a:cubicBezTo>
                    <a:pt x="7" y="99"/>
                    <a:pt x="10" y="107"/>
                    <a:pt x="9" y="118"/>
                  </a:cubicBezTo>
                  <a:cubicBezTo>
                    <a:pt x="9" y="120"/>
                    <a:pt x="8" y="123"/>
                    <a:pt x="8" y="126"/>
                  </a:cubicBezTo>
                  <a:cubicBezTo>
                    <a:pt x="8" y="128"/>
                    <a:pt x="9" y="131"/>
                    <a:pt x="12" y="133"/>
                  </a:cubicBezTo>
                  <a:cubicBezTo>
                    <a:pt x="13" y="134"/>
                    <a:pt x="14" y="134"/>
                    <a:pt x="15" y="134"/>
                  </a:cubicBezTo>
                  <a:cubicBezTo>
                    <a:pt x="17" y="134"/>
                    <a:pt x="19" y="133"/>
                    <a:pt x="20" y="131"/>
                  </a:cubicBezTo>
                  <a:cubicBezTo>
                    <a:pt x="23" y="128"/>
                    <a:pt x="23" y="125"/>
                    <a:pt x="23" y="121"/>
                  </a:cubicBezTo>
                  <a:cubicBezTo>
                    <a:pt x="23" y="112"/>
                    <a:pt x="22" y="103"/>
                    <a:pt x="21" y="95"/>
                  </a:cubicBezTo>
                  <a:cubicBezTo>
                    <a:pt x="21" y="86"/>
                    <a:pt x="21" y="77"/>
                    <a:pt x="26" y="70"/>
                  </a:cubicBezTo>
                  <a:cubicBezTo>
                    <a:pt x="30" y="65"/>
                    <a:pt x="36" y="60"/>
                    <a:pt x="36" y="53"/>
                  </a:cubicBezTo>
                  <a:cubicBezTo>
                    <a:pt x="35" y="46"/>
                    <a:pt x="28" y="40"/>
                    <a:pt x="29" y="33"/>
                  </a:cubicBezTo>
                  <a:cubicBezTo>
                    <a:pt x="29" y="29"/>
                    <a:pt x="32" y="26"/>
                    <a:pt x="34" y="23"/>
                  </a:cubicBezTo>
                  <a:cubicBezTo>
                    <a:pt x="36" y="18"/>
                    <a:pt x="37" y="9"/>
                    <a:pt x="34" y="4"/>
                  </a:cubicBezTo>
                  <a:cubicBezTo>
                    <a:pt x="31" y="1"/>
                    <a:pt x="28" y="0"/>
                    <a:pt x="25" y="0"/>
                  </a:cubicBezTo>
                </a:path>
              </a:pathLst>
            </a:custGeom>
            <a:solidFill>
              <a:srgbClr val="86EB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îş1ïḑê"/>
            <p:cNvSpPr/>
            <p:nvPr/>
          </p:nvSpPr>
          <p:spPr bwMode="auto">
            <a:xfrm>
              <a:off x="4722813" y="1812926"/>
              <a:ext cx="415925" cy="307975"/>
            </a:xfrm>
            <a:custGeom>
              <a:avLst/>
              <a:gdLst>
                <a:gd name="T0" fmla="*/ 28 w 51"/>
                <a:gd name="T1" fmla="*/ 1 h 38"/>
                <a:gd name="T2" fmla="*/ 51 w 51"/>
                <a:gd name="T3" fmla="*/ 23 h 38"/>
                <a:gd name="T4" fmla="*/ 38 w 51"/>
                <a:gd name="T5" fmla="*/ 18 h 38"/>
                <a:gd name="T6" fmla="*/ 17 w 51"/>
                <a:gd name="T7" fmla="*/ 30 h 38"/>
                <a:gd name="T8" fmla="*/ 13 w 51"/>
                <a:gd name="T9" fmla="*/ 37 h 38"/>
                <a:gd name="T10" fmla="*/ 6 w 51"/>
                <a:gd name="T11" fmla="*/ 34 h 38"/>
                <a:gd name="T12" fmla="*/ 1 w 51"/>
                <a:gd name="T13" fmla="*/ 21 h 38"/>
                <a:gd name="T14" fmla="*/ 6 w 51"/>
                <a:gd name="T15" fmla="*/ 11 h 38"/>
                <a:gd name="T16" fmla="*/ 28 w 51"/>
                <a:gd name="T1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38">
                  <a:moveTo>
                    <a:pt x="28" y="1"/>
                  </a:moveTo>
                  <a:cubicBezTo>
                    <a:pt x="39" y="1"/>
                    <a:pt x="49" y="11"/>
                    <a:pt x="51" y="23"/>
                  </a:cubicBezTo>
                  <a:cubicBezTo>
                    <a:pt x="47" y="20"/>
                    <a:pt x="43" y="19"/>
                    <a:pt x="38" y="18"/>
                  </a:cubicBezTo>
                  <a:cubicBezTo>
                    <a:pt x="29" y="16"/>
                    <a:pt x="19" y="22"/>
                    <a:pt x="17" y="30"/>
                  </a:cubicBezTo>
                  <a:cubicBezTo>
                    <a:pt x="16" y="33"/>
                    <a:pt x="15" y="36"/>
                    <a:pt x="13" y="37"/>
                  </a:cubicBezTo>
                  <a:cubicBezTo>
                    <a:pt x="10" y="38"/>
                    <a:pt x="7" y="36"/>
                    <a:pt x="6" y="34"/>
                  </a:cubicBezTo>
                  <a:cubicBezTo>
                    <a:pt x="3" y="30"/>
                    <a:pt x="0" y="25"/>
                    <a:pt x="1" y="21"/>
                  </a:cubicBezTo>
                  <a:cubicBezTo>
                    <a:pt x="1" y="18"/>
                    <a:pt x="4" y="14"/>
                    <a:pt x="6" y="11"/>
                  </a:cubicBezTo>
                  <a:cubicBezTo>
                    <a:pt x="11" y="4"/>
                    <a:pt x="19" y="0"/>
                    <a:pt x="28" y="1"/>
                  </a:cubicBezTo>
                  <a:close/>
                </a:path>
              </a:pathLst>
            </a:custGeom>
            <a:solidFill>
              <a:srgbClr val="F8B0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ïṥľíďè"/>
            <p:cNvSpPr/>
            <p:nvPr/>
          </p:nvSpPr>
          <p:spPr bwMode="auto">
            <a:xfrm>
              <a:off x="4959350" y="1698626"/>
              <a:ext cx="228600" cy="268288"/>
            </a:xfrm>
            <a:custGeom>
              <a:avLst/>
              <a:gdLst>
                <a:gd name="T0" fmla="*/ 11 w 28"/>
                <a:gd name="T1" fmla="*/ 2 h 33"/>
                <a:gd name="T2" fmla="*/ 5 w 28"/>
                <a:gd name="T3" fmla="*/ 33 h 33"/>
                <a:gd name="T4" fmla="*/ 23 w 28"/>
                <a:gd name="T5" fmla="*/ 31 h 33"/>
                <a:gd name="T6" fmla="*/ 28 w 28"/>
                <a:gd name="T7" fmla="*/ 0 h 33"/>
                <a:gd name="T8" fmla="*/ 11 w 28"/>
                <a:gd name="T9" fmla="*/ 2 h 33"/>
              </a:gdLst>
              <a:ahLst/>
              <a:cxnLst>
                <a:cxn ang="0">
                  <a:pos x="T0" y="T1"/>
                </a:cxn>
                <a:cxn ang="0">
                  <a:pos x="T2" y="T3"/>
                </a:cxn>
                <a:cxn ang="0">
                  <a:pos x="T4" y="T5"/>
                </a:cxn>
                <a:cxn ang="0">
                  <a:pos x="T6" y="T7"/>
                </a:cxn>
                <a:cxn ang="0">
                  <a:pos x="T8" y="T9"/>
                </a:cxn>
              </a:cxnLst>
              <a:rect l="0" t="0" r="r" b="b"/>
              <a:pathLst>
                <a:path w="28" h="33">
                  <a:moveTo>
                    <a:pt x="11" y="2"/>
                  </a:moveTo>
                  <a:cubicBezTo>
                    <a:pt x="7" y="8"/>
                    <a:pt x="0" y="33"/>
                    <a:pt x="5" y="33"/>
                  </a:cubicBezTo>
                  <a:cubicBezTo>
                    <a:pt x="10" y="33"/>
                    <a:pt x="23" y="31"/>
                    <a:pt x="23" y="31"/>
                  </a:cubicBezTo>
                  <a:cubicBezTo>
                    <a:pt x="28" y="0"/>
                    <a:pt x="28" y="0"/>
                    <a:pt x="28" y="0"/>
                  </a:cubicBezTo>
                  <a:lnTo>
                    <a:pt x="11" y="2"/>
                  </a:lnTo>
                  <a:close/>
                </a:path>
              </a:pathLst>
            </a:custGeom>
            <a:solidFill>
              <a:srgbClr val="FBA3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íṩľiḋé"/>
            <p:cNvSpPr/>
            <p:nvPr/>
          </p:nvSpPr>
          <p:spPr bwMode="auto">
            <a:xfrm>
              <a:off x="4862513" y="1317626"/>
              <a:ext cx="357188" cy="446088"/>
            </a:xfrm>
            <a:custGeom>
              <a:avLst/>
              <a:gdLst>
                <a:gd name="T0" fmla="*/ 11 w 44"/>
                <a:gd name="T1" fmla="*/ 45 h 55"/>
                <a:gd name="T2" fmla="*/ 25 w 44"/>
                <a:gd name="T3" fmla="*/ 55 h 55"/>
                <a:gd name="T4" fmla="*/ 40 w 44"/>
                <a:gd name="T5" fmla="*/ 48 h 55"/>
                <a:gd name="T6" fmla="*/ 43 w 44"/>
                <a:gd name="T7" fmla="*/ 28 h 55"/>
                <a:gd name="T8" fmla="*/ 30 w 44"/>
                <a:gd name="T9" fmla="*/ 0 h 55"/>
                <a:gd name="T10" fmla="*/ 5 w 44"/>
                <a:gd name="T11" fmla="*/ 15 h 55"/>
                <a:gd name="T12" fmla="*/ 0 w 44"/>
                <a:gd name="T13" fmla="*/ 31 h 55"/>
                <a:gd name="T14" fmla="*/ 11 w 44"/>
                <a:gd name="T15" fmla="*/ 45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55">
                  <a:moveTo>
                    <a:pt x="11" y="45"/>
                  </a:moveTo>
                  <a:cubicBezTo>
                    <a:pt x="13" y="51"/>
                    <a:pt x="19" y="54"/>
                    <a:pt x="25" y="55"/>
                  </a:cubicBezTo>
                  <a:cubicBezTo>
                    <a:pt x="31" y="55"/>
                    <a:pt x="37" y="52"/>
                    <a:pt x="40" y="48"/>
                  </a:cubicBezTo>
                  <a:cubicBezTo>
                    <a:pt x="44" y="42"/>
                    <a:pt x="44" y="35"/>
                    <a:pt x="43" y="28"/>
                  </a:cubicBezTo>
                  <a:cubicBezTo>
                    <a:pt x="42" y="18"/>
                    <a:pt x="38" y="7"/>
                    <a:pt x="30" y="0"/>
                  </a:cubicBezTo>
                  <a:cubicBezTo>
                    <a:pt x="5" y="15"/>
                    <a:pt x="5" y="15"/>
                    <a:pt x="5" y="15"/>
                  </a:cubicBezTo>
                  <a:cubicBezTo>
                    <a:pt x="0" y="31"/>
                    <a:pt x="0" y="31"/>
                    <a:pt x="0" y="31"/>
                  </a:cubicBezTo>
                  <a:lnTo>
                    <a:pt x="11" y="45"/>
                  </a:lnTo>
                  <a:close/>
                </a:path>
              </a:pathLst>
            </a:custGeom>
            <a:solidFill>
              <a:srgbClr val="FBA3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îṣliďè"/>
            <p:cNvSpPr/>
            <p:nvPr/>
          </p:nvSpPr>
          <p:spPr bwMode="auto">
            <a:xfrm>
              <a:off x="4732338" y="1187451"/>
              <a:ext cx="569913" cy="601663"/>
            </a:xfrm>
            <a:custGeom>
              <a:avLst/>
              <a:gdLst>
                <a:gd name="T0" fmla="*/ 49 w 70"/>
                <a:gd name="T1" fmla="*/ 27 h 74"/>
                <a:gd name="T2" fmla="*/ 64 w 70"/>
                <a:gd name="T3" fmla="*/ 16 h 74"/>
                <a:gd name="T4" fmla="*/ 60 w 70"/>
                <a:gd name="T5" fmla="*/ 2 h 74"/>
                <a:gd name="T6" fmla="*/ 43 w 70"/>
                <a:gd name="T7" fmla="*/ 3 h 74"/>
                <a:gd name="T8" fmla="*/ 31 w 70"/>
                <a:gd name="T9" fmla="*/ 3 h 74"/>
                <a:gd name="T10" fmla="*/ 21 w 70"/>
                <a:gd name="T11" fmla="*/ 8 h 74"/>
                <a:gd name="T12" fmla="*/ 13 w 70"/>
                <a:gd name="T13" fmla="*/ 26 h 74"/>
                <a:gd name="T14" fmla="*/ 2 w 70"/>
                <a:gd name="T15" fmla="*/ 39 h 74"/>
                <a:gd name="T16" fmla="*/ 11 w 70"/>
                <a:gd name="T17" fmla="*/ 63 h 74"/>
                <a:gd name="T18" fmla="*/ 35 w 70"/>
                <a:gd name="T19" fmla="*/ 73 h 74"/>
                <a:gd name="T20" fmla="*/ 41 w 70"/>
                <a:gd name="T21" fmla="*/ 71 h 74"/>
                <a:gd name="T22" fmla="*/ 39 w 70"/>
                <a:gd name="T23" fmla="*/ 61 h 74"/>
                <a:gd name="T24" fmla="*/ 27 w 70"/>
                <a:gd name="T25" fmla="*/ 49 h 74"/>
                <a:gd name="T26" fmla="*/ 36 w 70"/>
                <a:gd name="T27" fmla="*/ 49 h 74"/>
                <a:gd name="T28" fmla="*/ 36 w 70"/>
                <a:gd name="T29" fmla="*/ 38 h 74"/>
                <a:gd name="T30" fmla="*/ 49 w 70"/>
                <a:gd name="T31" fmla="*/ 2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74">
                  <a:moveTo>
                    <a:pt x="49" y="27"/>
                  </a:moveTo>
                  <a:cubicBezTo>
                    <a:pt x="58" y="28"/>
                    <a:pt x="61" y="19"/>
                    <a:pt x="64" y="16"/>
                  </a:cubicBezTo>
                  <a:cubicBezTo>
                    <a:pt x="70" y="9"/>
                    <a:pt x="65" y="3"/>
                    <a:pt x="60" y="2"/>
                  </a:cubicBezTo>
                  <a:cubicBezTo>
                    <a:pt x="53" y="0"/>
                    <a:pt x="50" y="2"/>
                    <a:pt x="43" y="3"/>
                  </a:cubicBezTo>
                  <a:cubicBezTo>
                    <a:pt x="38" y="3"/>
                    <a:pt x="37" y="2"/>
                    <a:pt x="31" y="3"/>
                  </a:cubicBezTo>
                  <a:cubicBezTo>
                    <a:pt x="27" y="4"/>
                    <a:pt x="24" y="6"/>
                    <a:pt x="21" y="8"/>
                  </a:cubicBezTo>
                  <a:cubicBezTo>
                    <a:pt x="15" y="13"/>
                    <a:pt x="11" y="20"/>
                    <a:pt x="13" y="26"/>
                  </a:cubicBezTo>
                  <a:cubicBezTo>
                    <a:pt x="7" y="27"/>
                    <a:pt x="3" y="33"/>
                    <a:pt x="2" y="39"/>
                  </a:cubicBezTo>
                  <a:cubicBezTo>
                    <a:pt x="0" y="48"/>
                    <a:pt x="4" y="57"/>
                    <a:pt x="11" y="63"/>
                  </a:cubicBezTo>
                  <a:cubicBezTo>
                    <a:pt x="17" y="69"/>
                    <a:pt x="28" y="69"/>
                    <a:pt x="35" y="73"/>
                  </a:cubicBezTo>
                  <a:cubicBezTo>
                    <a:pt x="36" y="74"/>
                    <a:pt x="41" y="71"/>
                    <a:pt x="41" y="71"/>
                  </a:cubicBezTo>
                  <a:cubicBezTo>
                    <a:pt x="42" y="69"/>
                    <a:pt x="40" y="62"/>
                    <a:pt x="39" y="61"/>
                  </a:cubicBezTo>
                  <a:cubicBezTo>
                    <a:pt x="36" y="57"/>
                    <a:pt x="25" y="56"/>
                    <a:pt x="27" y="49"/>
                  </a:cubicBezTo>
                  <a:cubicBezTo>
                    <a:pt x="28" y="44"/>
                    <a:pt x="33" y="46"/>
                    <a:pt x="36" y="49"/>
                  </a:cubicBezTo>
                  <a:cubicBezTo>
                    <a:pt x="40" y="52"/>
                    <a:pt x="35" y="44"/>
                    <a:pt x="36" y="38"/>
                  </a:cubicBezTo>
                  <a:cubicBezTo>
                    <a:pt x="37" y="31"/>
                    <a:pt x="40" y="26"/>
                    <a:pt x="49" y="27"/>
                  </a:cubicBezTo>
                  <a:close/>
                </a:path>
              </a:pathLst>
            </a:custGeom>
            <a:solidFill>
              <a:srgbClr val="2134A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íṥľïḍé"/>
            <p:cNvSpPr/>
            <p:nvPr/>
          </p:nvSpPr>
          <p:spPr bwMode="auto">
            <a:xfrm>
              <a:off x="4600575" y="5588001"/>
              <a:ext cx="514350" cy="171450"/>
            </a:xfrm>
            <a:custGeom>
              <a:avLst/>
              <a:gdLst>
                <a:gd name="T0" fmla="*/ 31 w 63"/>
                <a:gd name="T1" fmla="*/ 0 h 21"/>
                <a:gd name="T2" fmla="*/ 62 w 63"/>
                <a:gd name="T3" fmla="*/ 17 h 21"/>
                <a:gd name="T4" fmla="*/ 0 w 63"/>
                <a:gd name="T5" fmla="*/ 19 h 21"/>
                <a:gd name="T6" fmla="*/ 3 w 63"/>
                <a:gd name="T7" fmla="*/ 0 h 21"/>
                <a:gd name="T8" fmla="*/ 31 w 63"/>
                <a:gd name="T9" fmla="*/ 0 h 21"/>
              </a:gdLst>
              <a:ahLst/>
              <a:cxnLst>
                <a:cxn ang="0">
                  <a:pos x="T0" y="T1"/>
                </a:cxn>
                <a:cxn ang="0">
                  <a:pos x="T2" y="T3"/>
                </a:cxn>
                <a:cxn ang="0">
                  <a:pos x="T4" y="T5"/>
                </a:cxn>
                <a:cxn ang="0">
                  <a:pos x="T6" y="T7"/>
                </a:cxn>
                <a:cxn ang="0">
                  <a:pos x="T8" y="T9"/>
                </a:cxn>
              </a:cxnLst>
              <a:rect l="0" t="0" r="r" b="b"/>
              <a:pathLst>
                <a:path w="63" h="21">
                  <a:moveTo>
                    <a:pt x="31" y="0"/>
                  </a:moveTo>
                  <a:cubicBezTo>
                    <a:pt x="31" y="0"/>
                    <a:pt x="63" y="14"/>
                    <a:pt x="62" y="17"/>
                  </a:cubicBezTo>
                  <a:cubicBezTo>
                    <a:pt x="61" y="21"/>
                    <a:pt x="0" y="19"/>
                    <a:pt x="0" y="19"/>
                  </a:cubicBezTo>
                  <a:cubicBezTo>
                    <a:pt x="3" y="0"/>
                    <a:pt x="3" y="0"/>
                    <a:pt x="3" y="0"/>
                  </a:cubicBezTo>
                  <a:lnTo>
                    <a:pt x="31" y="0"/>
                  </a:lnTo>
                  <a:close/>
                </a:path>
              </a:pathLst>
            </a:custGeom>
            <a:solidFill>
              <a:srgbClr val="3A20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îSľïḓê"/>
            <p:cNvSpPr/>
            <p:nvPr/>
          </p:nvSpPr>
          <p:spPr bwMode="auto">
            <a:xfrm>
              <a:off x="4592638" y="3265488"/>
              <a:ext cx="561975" cy="2338388"/>
            </a:xfrm>
            <a:custGeom>
              <a:avLst/>
              <a:gdLst>
                <a:gd name="T0" fmla="*/ 15 w 69"/>
                <a:gd name="T1" fmla="*/ 16 h 288"/>
                <a:gd name="T2" fmla="*/ 0 w 69"/>
                <a:gd name="T3" fmla="*/ 288 h 288"/>
                <a:gd name="T4" fmla="*/ 37 w 69"/>
                <a:gd name="T5" fmla="*/ 288 h 288"/>
                <a:gd name="T6" fmla="*/ 69 w 69"/>
                <a:gd name="T7" fmla="*/ 16 h 288"/>
                <a:gd name="T8" fmla="*/ 15 w 69"/>
                <a:gd name="T9" fmla="*/ 16 h 288"/>
              </a:gdLst>
              <a:ahLst/>
              <a:cxnLst>
                <a:cxn ang="0">
                  <a:pos x="T0" y="T1"/>
                </a:cxn>
                <a:cxn ang="0">
                  <a:pos x="T2" y="T3"/>
                </a:cxn>
                <a:cxn ang="0">
                  <a:pos x="T4" y="T5"/>
                </a:cxn>
                <a:cxn ang="0">
                  <a:pos x="T6" y="T7"/>
                </a:cxn>
                <a:cxn ang="0">
                  <a:pos x="T8" y="T9"/>
                </a:cxn>
              </a:cxnLst>
              <a:rect l="0" t="0" r="r" b="b"/>
              <a:pathLst>
                <a:path w="69" h="288">
                  <a:moveTo>
                    <a:pt x="15" y="16"/>
                  </a:moveTo>
                  <a:cubicBezTo>
                    <a:pt x="29" y="0"/>
                    <a:pt x="15" y="267"/>
                    <a:pt x="0" y="288"/>
                  </a:cubicBezTo>
                  <a:cubicBezTo>
                    <a:pt x="37" y="288"/>
                    <a:pt x="37" y="288"/>
                    <a:pt x="37" y="288"/>
                  </a:cubicBezTo>
                  <a:cubicBezTo>
                    <a:pt x="57" y="212"/>
                    <a:pt x="67" y="117"/>
                    <a:pt x="69" y="16"/>
                  </a:cubicBezTo>
                  <a:lnTo>
                    <a:pt x="15" y="16"/>
                  </a:lnTo>
                  <a:close/>
                </a:path>
              </a:pathLst>
            </a:custGeom>
            <a:solidFill>
              <a:srgbClr val="F8B0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íšļïḋe"/>
            <p:cNvSpPr/>
            <p:nvPr/>
          </p:nvSpPr>
          <p:spPr bwMode="auto">
            <a:xfrm>
              <a:off x="5089525" y="5603876"/>
              <a:ext cx="496888" cy="179388"/>
            </a:xfrm>
            <a:custGeom>
              <a:avLst/>
              <a:gdLst>
                <a:gd name="T0" fmla="*/ 20 w 61"/>
                <a:gd name="T1" fmla="*/ 0 h 22"/>
                <a:gd name="T2" fmla="*/ 59 w 61"/>
                <a:gd name="T3" fmla="*/ 17 h 22"/>
                <a:gd name="T4" fmla="*/ 0 w 61"/>
                <a:gd name="T5" fmla="*/ 19 h 22"/>
                <a:gd name="T6" fmla="*/ 2 w 61"/>
                <a:gd name="T7" fmla="*/ 0 h 22"/>
                <a:gd name="T8" fmla="*/ 20 w 61"/>
                <a:gd name="T9" fmla="*/ 0 h 22"/>
              </a:gdLst>
              <a:ahLst/>
              <a:cxnLst>
                <a:cxn ang="0">
                  <a:pos x="T0" y="T1"/>
                </a:cxn>
                <a:cxn ang="0">
                  <a:pos x="T2" y="T3"/>
                </a:cxn>
                <a:cxn ang="0">
                  <a:pos x="T4" y="T5"/>
                </a:cxn>
                <a:cxn ang="0">
                  <a:pos x="T6" y="T7"/>
                </a:cxn>
                <a:cxn ang="0">
                  <a:pos x="T8" y="T9"/>
                </a:cxn>
              </a:cxnLst>
              <a:rect l="0" t="0" r="r" b="b"/>
              <a:pathLst>
                <a:path w="61" h="22">
                  <a:moveTo>
                    <a:pt x="20" y="0"/>
                  </a:moveTo>
                  <a:cubicBezTo>
                    <a:pt x="20" y="0"/>
                    <a:pt x="61" y="12"/>
                    <a:pt x="59" y="17"/>
                  </a:cubicBezTo>
                  <a:cubicBezTo>
                    <a:pt x="58" y="22"/>
                    <a:pt x="0" y="19"/>
                    <a:pt x="0" y="19"/>
                  </a:cubicBezTo>
                  <a:cubicBezTo>
                    <a:pt x="2" y="0"/>
                    <a:pt x="2" y="0"/>
                    <a:pt x="2" y="0"/>
                  </a:cubicBezTo>
                  <a:lnTo>
                    <a:pt x="20" y="0"/>
                  </a:lnTo>
                  <a:close/>
                </a:path>
              </a:pathLst>
            </a:custGeom>
            <a:solidFill>
              <a:srgbClr val="3A20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iṧḷïḑe"/>
            <p:cNvSpPr/>
            <p:nvPr/>
          </p:nvSpPr>
          <p:spPr bwMode="auto">
            <a:xfrm>
              <a:off x="4984750" y="3395663"/>
              <a:ext cx="544513" cy="2217738"/>
            </a:xfrm>
            <a:custGeom>
              <a:avLst/>
              <a:gdLst>
                <a:gd name="T0" fmla="*/ 0 w 67"/>
                <a:gd name="T1" fmla="*/ 5 h 273"/>
                <a:gd name="T2" fmla="*/ 12 w 67"/>
                <a:gd name="T3" fmla="*/ 272 h 273"/>
                <a:gd name="T4" fmla="*/ 44 w 67"/>
                <a:gd name="T5" fmla="*/ 273 h 273"/>
                <a:gd name="T6" fmla="*/ 56 w 67"/>
                <a:gd name="T7" fmla="*/ 0 h 273"/>
                <a:gd name="T8" fmla="*/ 0 w 67"/>
                <a:gd name="T9" fmla="*/ 5 h 273"/>
              </a:gdLst>
              <a:ahLst/>
              <a:cxnLst>
                <a:cxn ang="0">
                  <a:pos x="T0" y="T1"/>
                </a:cxn>
                <a:cxn ang="0">
                  <a:pos x="T2" y="T3"/>
                </a:cxn>
                <a:cxn ang="0">
                  <a:pos x="T4" y="T5"/>
                </a:cxn>
                <a:cxn ang="0">
                  <a:pos x="T6" y="T7"/>
                </a:cxn>
                <a:cxn ang="0">
                  <a:pos x="T8" y="T9"/>
                </a:cxn>
              </a:cxnLst>
              <a:rect l="0" t="0" r="r" b="b"/>
              <a:pathLst>
                <a:path w="67" h="273">
                  <a:moveTo>
                    <a:pt x="0" y="5"/>
                  </a:moveTo>
                  <a:cubicBezTo>
                    <a:pt x="14" y="9"/>
                    <a:pt x="30" y="193"/>
                    <a:pt x="12" y="272"/>
                  </a:cubicBezTo>
                  <a:cubicBezTo>
                    <a:pt x="44" y="273"/>
                    <a:pt x="44" y="273"/>
                    <a:pt x="44" y="273"/>
                  </a:cubicBezTo>
                  <a:cubicBezTo>
                    <a:pt x="60" y="186"/>
                    <a:pt x="67" y="85"/>
                    <a:pt x="56" y="0"/>
                  </a:cubicBezTo>
                  <a:lnTo>
                    <a:pt x="0" y="5"/>
                  </a:lnTo>
                  <a:close/>
                </a:path>
              </a:pathLst>
            </a:custGeom>
            <a:solidFill>
              <a:srgbClr val="FFC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îṥ1iďê"/>
            <p:cNvSpPr/>
            <p:nvPr/>
          </p:nvSpPr>
          <p:spPr bwMode="auto">
            <a:xfrm>
              <a:off x="6426200" y="1878013"/>
              <a:ext cx="341313" cy="292100"/>
            </a:xfrm>
            <a:custGeom>
              <a:avLst/>
              <a:gdLst>
                <a:gd name="T0" fmla="*/ 8 w 42"/>
                <a:gd name="T1" fmla="*/ 18 h 36"/>
                <a:gd name="T2" fmla="*/ 21 w 42"/>
                <a:gd name="T3" fmla="*/ 8 h 36"/>
                <a:gd name="T4" fmla="*/ 20 w 42"/>
                <a:gd name="T5" fmla="*/ 16 h 36"/>
                <a:gd name="T6" fmla="*/ 38 w 42"/>
                <a:gd name="T7" fmla="*/ 1 h 36"/>
                <a:gd name="T8" fmla="*/ 17 w 42"/>
                <a:gd name="T9" fmla="*/ 33 h 36"/>
                <a:gd name="T10" fmla="*/ 8 w 42"/>
                <a:gd name="T11" fmla="*/ 18 h 36"/>
              </a:gdLst>
              <a:ahLst/>
              <a:cxnLst>
                <a:cxn ang="0">
                  <a:pos x="T0" y="T1"/>
                </a:cxn>
                <a:cxn ang="0">
                  <a:pos x="T2" y="T3"/>
                </a:cxn>
                <a:cxn ang="0">
                  <a:pos x="T4" y="T5"/>
                </a:cxn>
                <a:cxn ang="0">
                  <a:pos x="T6" y="T7"/>
                </a:cxn>
                <a:cxn ang="0">
                  <a:pos x="T8" y="T9"/>
                </a:cxn>
                <a:cxn ang="0">
                  <a:pos x="T10" y="T11"/>
                </a:cxn>
              </a:cxnLst>
              <a:rect l="0" t="0" r="r" b="b"/>
              <a:pathLst>
                <a:path w="42" h="36">
                  <a:moveTo>
                    <a:pt x="8" y="18"/>
                  </a:moveTo>
                  <a:cubicBezTo>
                    <a:pt x="20" y="14"/>
                    <a:pt x="19" y="6"/>
                    <a:pt x="21" y="8"/>
                  </a:cubicBezTo>
                  <a:cubicBezTo>
                    <a:pt x="23" y="9"/>
                    <a:pt x="20" y="16"/>
                    <a:pt x="20" y="16"/>
                  </a:cubicBezTo>
                  <a:cubicBezTo>
                    <a:pt x="22" y="19"/>
                    <a:pt x="36" y="0"/>
                    <a:pt x="38" y="1"/>
                  </a:cubicBezTo>
                  <a:cubicBezTo>
                    <a:pt x="42" y="1"/>
                    <a:pt x="37" y="36"/>
                    <a:pt x="17" y="33"/>
                  </a:cubicBezTo>
                  <a:cubicBezTo>
                    <a:pt x="0" y="30"/>
                    <a:pt x="8" y="18"/>
                    <a:pt x="8" y="18"/>
                  </a:cubicBezTo>
                  <a:close/>
                </a:path>
              </a:pathLst>
            </a:custGeom>
            <a:solidFill>
              <a:srgbClr val="FBA3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íṣ1ïḑe"/>
            <p:cNvSpPr/>
            <p:nvPr/>
          </p:nvSpPr>
          <p:spPr bwMode="auto">
            <a:xfrm>
              <a:off x="4683125" y="1601788"/>
              <a:ext cx="1930400" cy="2135188"/>
            </a:xfrm>
            <a:custGeom>
              <a:avLst/>
              <a:gdLst>
                <a:gd name="T0" fmla="*/ 104 w 237"/>
                <a:gd name="T1" fmla="*/ 260 h 263"/>
                <a:gd name="T2" fmla="*/ 100 w 237"/>
                <a:gd name="T3" fmla="*/ 104 h 263"/>
                <a:gd name="T4" fmla="*/ 157 w 237"/>
                <a:gd name="T5" fmla="*/ 127 h 263"/>
                <a:gd name="T6" fmla="*/ 237 w 237"/>
                <a:gd name="T7" fmla="*/ 67 h 263"/>
                <a:gd name="T8" fmla="*/ 226 w 237"/>
                <a:gd name="T9" fmla="*/ 50 h 263"/>
                <a:gd name="T10" fmla="*/ 150 w 237"/>
                <a:gd name="T11" fmla="*/ 87 h 263"/>
                <a:gd name="T12" fmla="*/ 84 w 237"/>
                <a:gd name="T13" fmla="*/ 40 h 263"/>
                <a:gd name="T14" fmla="*/ 7 w 237"/>
                <a:gd name="T15" fmla="*/ 88 h 263"/>
                <a:gd name="T16" fmla="*/ 0 w 237"/>
                <a:gd name="T17" fmla="*/ 254 h 263"/>
                <a:gd name="T18" fmla="*/ 104 w 237"/>
                <a:gd name="T19" fmla="*/ 26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263">
                  <a:moveTo>
                    <a:pt x="104" y="260"/>
                  </a:moveTo>
                  <a:cubicBezTo>
                    <a:pt x="100" y="104"/>
                    <a:pt x="100" y="104"/>
                    <a:pt x="100" y="104"/>
                  </a:cubicBezTo>
                  <a:cubicBezTo>
                    <a:pt x="100" y="104"/>
                    <a:pt x="146" y="129"/>
                    <a:pt x="157" y="127"/>
                  </a:cubicBezTo>
                  <a:cubicBezTo>
                    <a:pt x="168" y="126"/>
                    <a:pt x="237" y="67"/>
                    <a:pt x="237" y="67"/>
                  </a:cubicBezTo>
                  <a:cubicBezTo>
                    <a:pt x="226" y="50"/>
                    <a:pt x="226" y="50"/>
                    <a:pt x="226" y="50"/>
                  </a:cubicBezTo>
                  <a:cubicBezTo>
                    <a:pt x="226" y="50"/>
                    <a:pt x="165" y="83"/>
                    <a:pt x="150" y="87"/>
                  </a:cubicBezTo>
                  <a:cubicBezTo>
                    <a:pt x="136" y="90"/>
                    <a:pt x="111" y="62"/>
                    <a:pt x="84" y="40"/>
                  </a:cubicBezTo>
                  <a:cubicBezTo>
                    <a:pt x="74" y="32"/>
                    <a:pt x="10" y="0"/>
                    <a:pt x="7" y="88"/>
                  </a:cubicBezTo>
                  <a:cubicBezTo>
                    <a:pt x="6" y="108"/>
                    <a:pt x="2" y="213"/>
                    <a:pt x="0" y="254"/>
                  </a:cubicBezTo>
                  <a:cubicBezTo>
                    <a:pt x="26" y="260"/>
                    <a:pt x="73" y="263"/>
                    <a:pt x="104" y="260"/>
                  </a:cubicBezTo>
                  <a:close/>
                </a:path>
              </a:pathLst>
            </a:custGeom>
            <a:solidFill>
              <a:srgbClr val="6B6EF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íšlïḓê"/>
            <p:cNvSpPr/>
            <p:nvPr/>
          </p:nvSpPr>
          <p:spPr bwMode="auto">
            <a:xfrm>
              <a:off x="5073650" y="1828801"/>
              <a:ext cx="407988" cy="309563"/>
            </a:xfrm>
            <a:custGeom>
              <a:avLst/>
              <a:gdLst>
                <a:gd name="T0" fmla="*/ 27 w 50"/>
                <a:gd name="T1" fmla="*/ 1 h 38"/>
                <a:gd name="T2" fmla="*/ 50 w 50"/>
                <a:gd name="T3" fmla="*/ 23 h 38"/>
                <a:gd name="T4" fmla="*/ 37 w 50"/>
                <a:gd name="T5" fmla="*/ 18 h 38"/>
                <a:gd name="T6" fmla="*/ 16 w 50"/>
                <a:gd name="T7" fmla="*/ 31 h 38"/>
                <a:gd name="T8" fmla="*/ 12 w 50"/>
                <a:gd name="T9" fmla="*/ 37 h 38"/>
                <a:gd name="T10" fmla="*/ 5 w 50"/>
                <a:gd name="T11" fmla="*/ 34 h 38"/>
                <a:gd name="T12" fmla="*/ 0 w 50"/>
                <a:gd name="T13" fmla="*/ 21 h 38"/>
                <a:gd name="T14" fmla="*/ 5 w 50"/>
                <a:gd name="T15" fmla="*/ 12 h 38"/>
                <a:gd name="T16" fmla="*/ 27 w 50"/>
                <a:gd name="T1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38">
                  <a:moveTo>
                    <a:pt x="27" y="1"/>
                  </a:moveTo>
                  <a:cubicBezTo>
                    <a:pt x="39" y="2"/>
                    <a:pt x="49" y="12"/>
                    <a:pt x="50" y="23"/>
                  </a:cubicBezTo>
                  <a:cubicBezTo>
                    <a:pt x="46" y="21"/>
                    <a:pt x="42" y="19"/>
                    <a:pt x="37" y="18"/>
                  </a:cubicBezTo>
                  <a:cubicBezTo>
                    <a:pt x="28" y="17"/>
                    <a:pt x="19" y="22"/>
                    <a:pt x="16" y="31"/>
                  </a:cubicBezTo>
                  <a:cubicBezTo>
                    <a:pt x="15" y="33"/>
                    <a:pt x="14" y="36"/>
                    <a:pt x="12" y="37"/>
                  </a:cubicBezTo>
                  <a:cubicBezTo>
                    <a:pt x="9" y="38"/>
                    <a:pt x="7" y="36"/>
                    <a:pt x="5" y="34"/>
                  </a:cubicBezTo>
                  <a:cubicBezTo>
                    <a:pt x="3" y="31"/>
                    <a:pt x="0" y="25"/>
                    <a:pt x="0" y="21"/>
                  </a:cubicBezTo>
                  <a:cubicBezTo>
                    <a:pt x="1" y="18"/>
                    <a:pt x="4" y="14"/>
                    <a:pt x="5" y="12"/>
                  </a:cubicBezTo>
                  <a:cubicBezTo>
                    <a:pt x="10" y="5"/>
                    <a:pt x="19" y="0"/>
                    <a:pt x="27" y="1"/>
                  </a:cubicBezTo>
                  <a:close/>
                </a:path>
              </a:pathLst>
            </a:custGeom>
            <a:solidFill>
              <a:srgbClr val="FDC5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ïṡļîḓè"/>
            <p:cNvSpPr/>
            <p:nvPr/>
          </p:nvSpPr>
          <p:spPr bwMode="auto">
            <a:xfrm>
              <a:off x="5154613" y="2446338"/>
              <a:ext cx="457200" cy="665163"/>
            </a:xfrm>
            <a:custGeom>
              <a:avLst/>
              <a:gdLst>
                <a:gd name="T0" fmla="*/ 50 w 56"/>
                <a:gd name="T1" fmla="*/ 4 h 82"/>
                <a:gd name="T2" fmla="*/ 46 w 56"/>
                <a:gd name="T3" fmla="*/ 61 h 82"/>
                <a:gd name="T4" fmla="*/ 10 w 56"/>
                <a:gd name="T5" fmla="*/ 82 h 82"/>
                <a:gd name="T6" fmla="*/ 4 w 56"/>
                <a:gd name="T7" fmla="*/ 81 h 82"/>
                <a:gd name="T8" fmla="*/ 0 w 56"/>
                <a:gd name="T9" fmla="*/ 77 h 82"/>
                <a:gd name="T10" fmla="*/ 3 w 56"/>
                <a:gd name="T11" fmla="*/ 71 h 82"/>
                <a:gd name="T12" fmla="*/ 10 w 56"/>
                <a:gd name="T13" fmla="*/ 68 h 82"/>
                <a:gd name="T14" fmla="*/ 43 w 56"/>
                <a:gd name="T15" fmla="*/ 37 h 82"/>
                <a:gd name="T16" fmla="*/ 42 w 56"/>
                <a:gd name="T17" fmla="*/ 0 h 82"/>
                <a:gd name="T18" fmla="*/ 50 w 56"/>
                <a:gd name="T19" fmla="*/ 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82">
                  <a:moveTo>
                    <a:pt x="50" y="4"/>
                  </a:moveTo>
                  <a:cubicBezTo>
                    <a:pt x="52" y="13"/>
                    <a:pt x="56" y="45"/>
                    <a:pt x="46" y="61"/>
                  </a:cubicBezTo>
                  <a:cubicBezTo>
                    <a:pt x="39" y="74"/>
                    <a:pt x="24" y="82"/>
                    <a:pt x="10" y="82"/>
                  </a:cubicBezTo>
                  <a:cubicBezTo>
                    <a:pt x="8" y="82"/>
                    <a:pt x="6" y="82"/>
                    <a:pt x="4" y="81"/>
                  </a:cubicBezTo>
                  <a:cubicBezTo>
                    <a:pt x="2" y="81"/>
                    <a:pt x="0" y="79"/>
                    <a:pt x="0" y="77"/>
                  </a:cubicBezTo>
                  <a:cubicBezTo>
                    <a:pt x="0" y="75"/>
                    <a:pt x="1" y="72"/>
                    <a:pt x="3" y="71"/>
                  </a:cubicBezTo>
                  <a:cubicBezTo>
                    <a:pt x="5" y="69"/>
                    <a:pt x="7" y="68"/>
                    <a:pt x="10" y="68"/>
                  </a:cubicBezTo>
                  <a:cubicBezTo>
                    <a:pt x="24" y="66"/>
                    <a:pt x="42" y="59"/>
                    <a:pt x="43" y="37"/>
                  </a:cubicBezTo>
                  <a:cubicBezTo>
                    <a:pt x="42" y="0"/>
                    <a:pt x="42" y="0"/>
                    <a:pt x="42" y="0"/>
                  </a:cubicBezTo>
                  <a:lnTo>
                    <a:pt x="50" y="4"/>
                  </a:lnTo>
                  <a:close/>
                </a:path>
              </a:pathLst>
            </a:custGeom>
            <a:solidFill>
              <a:srgbClr val="FDC5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iṥlïďe"/>
            <p:cNvSpPr/>
            <p:nvPr/>
          </p:nvSpPr>
          <p:spPr bwMode="auto">
            <a:xfrm>
              <a:off x="4389438" y="1771651"/>
              <a:ext cx="895350" cy="1493838"/>
            </a:xfrm>
            <a:custGeom>
              <a:avLst/>
              <a:gdLst>
                <a:gd name="T0" fmla="*/ 42 w 110"/>
                <a:gd name="T1" fmla="*/ 26 h 184"/>
                <a:gd name="T2" fmla="*/ 24 w 110"/>
                <a:gd name="T3" fmla="*/ 61 h 184"/>
                <a:gd name="T4" fmla="*/ 10 w 110"/>
                <a:gd name="T5" fmla="*/ 99 h 184"/>
                <a:gd name="T6" fmla="*/ 1 w 110"/>
                <a:gd name="T7" fmla="*/ 132 h 184"/>
                <a:gd name="T8" fmla="*/ 8 w 110"/>
                <a:gd name="T9" fmla="*/ 165 h 184"/>
                <a:gd name="T10" fmla="*/ 35 w 110"/>
                <a:gd name="T11" fmla="*/ 181 h 184"/>
                <a:gd name="T12" fmla="*/ 67 w 110"/>
                <a:gd name="T13" fmla="*/ 183 h 184"/>
                <a:gd name="T14" fmla="*/ 96 w 110"/>
                <a:gd name="T15" fmla="*/ 174 h 184"/>
                <a:gd name="T16" fmla="*/ 103 w 110"/>
                <a:gd name="T17" fmla="*/ 154 h 184"/>
                <a:gd name="T18" fmla="*/ 64 w 110"/>
                <a:gd name="T19" fmla="*/ 12 h 184"/>
                <a:gd name="T20" fmla="*/ 42 w 110"/>
                <a:gd name="T21" fmla="*/ 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84">
                  <a:moveTo>
                    <a:pt x="42" y="26"/>
                  </a:moveTo>
                  <a:cubicBezTo>
                    <a:pt x="34" y="36"/>
                    <a:pt x="29" y="48"/>
                    <a:pt x="24" y="61"/>
                  </a:cubicBezTo>
                  <a:cubicBezTo>
                    <a:pt x="19" y="74"/>
                    <a:pt x="15" y="86"/>
                    <a:pt x="10" y="99"/>
                  </a:cubicBezTo>
                  <a:cubicBezTo>
                    <a:pt x="6" y="110"/>
                    <a:pt x="2" y="121"/>
                    <a:pt x="1" y="132"/>
                  </a:cubicBezTo>
                  <a:cubicBezTo>
                    <a:pt x="0" y="144"/>
                    <a:pt x="2" y="156"/>
                    <a:pt x="8" y="165"/>
                  </a:cubicBezTo>
                  <a:cubicBezTo>
                    <a:pt x="15" y="174"/>
                    <a:pt x="25" y="179"/>
                    <a:pt x="35" y="181"/>
                  </a:cubicBezTo>
                  <a:cubicBezTo>
                    <a:pt x="45" y="184"/>
                    <a:pt x="56" y="183"/>
                    <a:pt x="67" y="183"/>
                  </a:cubicBezTo>
                  <a:cubicBezTo>
                    <a:pt x="77" y="183"/>
                    <a:pt x="89" y="182"/>
                    <a:pt x="96" y="174"/>
                  </a:cubicBezTo>
                  <a:cubicBezTo>
                    <a:pt x="101" y="169"/>
                    <a:pt x="102" y="161"/>
                    <a:pt x="103" y="154"/>
                  </a:cubicBezTo>
                  <a:cubicBezTo>
                    <a:pt x="109" y="111"/>
                    <a:pt x="110" y="0"/>
                    <a:pt x="64" y="12"/>
                  </a:cubicBezTo>
                  <a:cubicBezTo>
                    <a:pt x="56" y="14"/>
                    <a:pt x="48" y="19"/>
                    <a:pt x="42" y="26"/>
                  </a:cubicBezTo>
                  <a:close/>
                </a:path>
              </a:pathLst>
            </a:custGeom>
            <a:solidFill>
              <a:srgbClr val="F8B0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îṥ1íḍê"/>
            <p:cNvSpPr/>
            <p:nvPr/>
          </p:nvSpPr>
          <p:spPr bwMode="auto">
            <a:xfrm>
              <a:off x="4446588" y="1885951"/>
              <a:ext cx="838200" cy="1379538"/>
            </a:xfrm>
            <a:custGeom>
              <a:avLst/>
              <a:gdLst>
                <a:gd name="T0" fmla="*/ 73 w 103"/>
                <a:gd name="T1" fmla="*/ 0 h 170"/>
                <a:gd name="T2" fmla="*/ 85 w 103"/>
                <a:gd name="T3" fmla="*/ 129 h 170"/>
                <a:gd name="T4" fmla="*/ 78 w 103"/>
                <a:gd name="T5" fmla="*/ 148 h 170"/>
                <a:gd name="T6" fmla="*/ 48 w 103"/>
                <a:gd name="T7" fmla="*/ 158 h 170"/>
                <a:gd name="T8" fmla="*/ 17 w 103"/>
                <a:gd name="T9" fmla="*/ 156 h 170"/>
                <a:gd name="T10" fmla="*/ 0 w 103"/>
                <a:gd name="T11" fmla="*/ 149 h 170"/>
                <a:gd name="T12" fmla="*/ 1 w 103"/>
                <a:gd name="T13" fmla="*/ 151 h 170"/>
                <a:gd name="T14" fmla="*/ 28 w 103"/>
                <a:gd name="T15" fmla="*/ 167 h 170"/>
                <a:gd name="T16" fmla="*/ 60 w 103"/>
                <a:gd name="T17" fmla="*/ 169 h 170"/>
                <a:gd name="T18" fmla="*/ 89 w 103"/>
                <a:gd name="T19" fmla="*/ 160 h 170"/>
                <a:gd name="T20" fmla="*/ 96 w 103"/>
                <a:gd name="T21" fmla="*/ 140 h 170"/>
                <a:gd name="T22" fmla="*/ 73 w 103"/>
                <a:gd name="T23"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3" h="170">
                  <a:moveTo>
                    <a:pt x="73" y="0"/>
                  </a:moveTo>
                  <a:cubicBezTo>
                    <a:pt x="91" y="29"/>
                    <a:pt x="89" y="97"/>
                    <a:pt x="85" y="129"/>
                  </a:cubicBezTo>
                  <a:cubicBezTo>
                    <a:pt x="84" y="136"/>
                    <a:pt x="82" y="143"/>
                    <a:pt x="78" y="148"/>
                  </a:cubicBezTo>
                  <a:cubicBezTo>
                    <a:pt x="71" y="156"/>
                    <a:pt x="59" y="157"/>
                    <a:pt x="48" y="158"/>
                  </a:cubicBezTo>
                  <a:cubicBezTo>
                    <a:pt x="38" y="158"/>
                    <a:pt x="27" y="158"/>
                    <a:pt x="17" y="156"/>
                  </a:cubicBezTo>
                  <a:cubicBezTo>
                    <a:pt x="11" y="154"/>
                    <a:pt x="5" y="152"/>
                    <a:pt x="0" y="149"/>
                  </a:cubicBezTo>
                  <a:cubicBezTo>
                    <a:pt x="0" y="150"/>
                    <a:pt x="1" y="150"/>
                    <a:pt x="1" y="151"/>
                  </a:cubicBezTo>
                  <a:cubicBezTo>
                    <a:pt x="8" y="160"/>
                    <a:pt x="18" y="165"/>
                    <a:pt x="28" y="167"/>
                  </a:cubicBezTo>
                  <a:cubicBezTo>
                    <a:pt x="38" y="170"/>
                    <a:pt x="49" y="169"/>
                    <a:pt x="60" y="169"/>
                  </a:cubicBezTo>
                  <a:cubicBezTo>
                    <a:pt x="70" y="169"/>
                    <a:pt x="82" y="168"/>
                    <a:pt x="89" y="160"/>
                  </a:cubicBezTo>
                  <a:cubicBezTo>
                    <a:pt x="94" y="155"/>
                    <a:pt x="95" y="147"/>
                    <a:pt x="96" y="140"/>
                  </a:cubicBezTo>
                  <a:cubicBezTo>
                    <a:pt x="101" y="103"/>
                    <a:pt x="103" y="15"/>
                    <a:pt x="73" y="0"/>
                  </a:cubicBezTo>
                  <a:close/>
                </a:path>
              </a:pathLst>
            </a:custGeom>
            <a:solidFill>
              <a:srgbClr val="FF7714">
                <a:alpha val="50000"/>
              </a:srgbClr>
            </a:solidFill>
            <a:ln>
              <a:noFill/>
            </a:ln>
          </p:spPr>
          <p:txBody>
            <a:bodyPr vert="horz" wrap="square" lIns="91440" tIns="45720" rIns="91440" bIns="45720" numCol="1" anchor="t" anchorCtr="0" compatLnSpc="1"/>
            <a:lstStyle/>
            <a:p>
              <a:endParaRPr lang="zh-CN" altLang="en-US"/>
            </a:p>
          </p:txBody>
        </p:sp>
        <p:sp>
          <p:nvSpPr>
            <p:cNvPr id="53" name="íṣ1íḑe"/>
            <p:cNvSpPr/>
            <p:nvPr/>
          </p:nvSpPr>
          <p:spPr bwMode="auto">
            <a:xfrm>
              <a:off x="4430713" y="1836738"/>
              <a:ext cx="676275" cy="722313"/>
            </a:xfrm>
            <a:custGeom>
              <a:avLst/>
              <a:gdLst>
                <a:gd name="T0" fmla="*/ 6 w 83"/>
                <a:gd name="T1" fmla="*/ 56 h 89"/>
                <a:gd name="T2" fmla="*/ 4 w 83"/>
                <a:gd name="T3" fmla="*/ 76 h 89"/>
                <a:gd name="T4" fmla="*/ 23 w 83"/>
                <a:gd name="T5" fmla="*/ 84 h 89"/>
                <a:gd name="T6" fmla="*/ 59 w 83"/>
                <a:gd name="T7" fmla="*/ 88 h 89"/>
                <a:gd name="T8" fmla="*/ 73 w 83"/>
                <a:gd name="T9" fmla="*/ 87 h 89"/>
                <a:gd name="T10" fmla="*/ 82 w 83"/>
                <a:gd name="T11" fmla="*/ 67 h 89"/>
                <a:gd name="T12" fmla="*/ 81 w 83"/>
                <a:gd name="T13" fmla="*/ 33 h 89"/>
                <a:gd name="T14" fmla="*/ 72 w 83"/>
                <a:gd name="T15" fmla="*/ 10 h 89"/>
                <a:gd name="T16" fmla="*/ 42 w 83"/>
                <a:gd name="T17" fmla="*/ 5 h 89"/>
                <a:gd name="T18" fmla="*/ 30 w 83"/>
                <a:gd name="T19" fmla="*/ 18 h 89"/>
                <a:gd name="T20" fmla="*/ 18 w 83"/>
                <a:gd name="T21" fmla="*/ 35 h 89"/>
                <a:gd name="T22" fmla="*/ 6 w 83"/>
                <a:gd name="T23" fmla="*/ 5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89">
                  <a:moveTo>
                    <a:pt x="6" y="56"/>
                  </a:moveTo>
                  <a:cubicBezTo>
                    <a:pt x="3" y="62"/>
                    <a:pt x="0" y="70"/>
                    <a:pt x="4" y="76"/>
                  </a:cubicBezTo>
                  <a:cubicBezTo>
                    <a:pt x="7" y="82"/>
                    <a:pt x="16" y="84"/>
                    <a:pt x="23" y="84"/>
                  </a:cubicBezTo>
                  <a:cubicBezTo>
                    <a:pt x="35" y="86"/>
                    <a:pt x="47" y="87"/>
                    <a:pt x="59" y="88"/>
                  </a:cubicBezTo>
                  <a:cubicBezTo>
                    <a:pt x="64" y="89"/>
                    <a:pt x="69" y="89"/>
                    <a:pt x="73" y="87"/>
                  </a:cubicBezTo>
                  <a:cubicBezTo>
                    <a:pt x="80" y="83"/>
                    <a:pt x="82" y="74"/>
                    <a:pt x="82" y="67"/>
                  </a:cubicBezTo>
                  <a:cubicBezTo>
                    <a:pt x="83" y="55"/>
                    <a:pt x="83" y="44"/>
                    <a:pt x="81" y="33"/>
                  </a:cubicBezTo>
                  <a:cubicBezTo>
                    <a:pt x="80" y="25"/>
                    <a:pt x="78" y="16"/>
                    <a:pt x="72" y="10"/>
                  </a:cubicBezTo>
                  <a:cubicBezTo>
                    <a:pt x="65" y="2"/>
                    <a:pt x="52" y="0"/>
                    <a:pt x="42" y="5"/>
                  </a:cubicBezTo>
                  <a:cubicBezTo>
                    <a:pt x="38" y="8"/>
                    <a:pt x="34" y="14"/>
                    <a:pt x="30" y="18"/>
                  </a:cubicBezTo>
                  <a:cubicBezTo>
                    <a:pt x="26" y="23"/>
                    <a:pt x="22" y="29"/>
                    <a:pt x="18" y="35"/>
                  </a:cubicBezTo>
                  <a:cubicBezTo>
                    <a:pt x="13" y="42"/>
                    <a:pt x="9" y="48"/>
                    <a:pt x="6" y="56"/>
                  </a:cubicBezTo>
                  <a:close/>
                </a:path>
              </a:pathLst>
            </a:custGeom>
            <a:solidFill>
              <a:srgbClr val="FDC5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ïṩlíḑè"/>
            <p:cNvSpPr/>
            <p:nvPr/>
          </p:nvSpPr>
          <p:spPr bwMode="auto">
            <a:xfrm>
              <a:off x="4576763" y="2462213"/>
              <a:ext cx="138113" cy="161925"/>
            </a:xfrm>
            <a:custGeom>
              <a:avLst/>
              <a:gdLst>
                <a:gd name="T0" fmla="*/ 1 w 17"/>
                <a:gd name="T1" fmla="*/ 12 h 20"/>
                <a:gd name="T2" fmla="*/ 1 w 17"/>
                <a:gd name="T3" fmla="*/ 16 h 20"/>
                <a:gd name="T4" fmla="*/ 6 w 17"/>
                <a:gd name="T5" fmla="*/ 19 h 20"/>
                <a:gd name="T6" fmla="*/ 13 w 17"/>
                <a:gd name="T7" fmla="*/ 19 h 20"/>
                <a:gd name="T8" fmla="*/ 16 w 17"/>
                <a:gd name="T9" fmla="*/ 15 h 20"/>
                <a:gd name="T10" fmla="*/ 17 w 17"/>
                <a:gd name="T11" fmla="*/ 8 h 20"/>
                <a:gd name="T12" fmla="*/ 16 w 17"/>
                <a:gd name="T13" fmla="*/ 3 h 20"/>
                <a:gd name="T14" fmla="*/ 12 w 17"/>
                <a:gd name="T15" fmla="*/ 1 h 20"/>
                <a:gd name="T16" fmla="*/ 1 w 17"/>
                <a:gd name="T17"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0">
                  <a:moveTo>
                    <a:pt x="1" y="12"/>
                  </a:moveTo>
                  <a:cubicBezTo>
                    <a:pt x="1" y="13"/>
                    <a:pt x="0" y="15"/>
                    <a:pt x="1" y="16"/>
                  </a:cubicBezTo>
                  <a:cubicBezTo>
                    <a:pt x="2" y="18"/>
                    <a:pt x="4" y="18"/>
                    <a:pt x="6" y="19"/>
                  </a:cubicBezTo>
                  <a:cubicBezTo>
                    <a:pt x="8" y="20"/>
                    <a:pt x="10" y="20"/>
                    <a:pt x="13" y="19"/>
                  </a:cubicBezTo>
                  <a:cubicBezTo>
                    <a:pt x="15" y="18"/>
                    <a:pt x="16" y="17"/>
                    <a:pt x="16" y="15"/>
                  </a:cubicBezTo>
                  <a:cubicBezTo>
                    <a:pt x="17" y="13"/>
                    <a:pt x="17" y="10"/>
                    <a:pt x="17" y="8"/>
                  </a:cubicBezTo>
                  <a:cubicBezTo>
                    <a:pt x="17" y="6"/>
                    <a:pt x="17" y="4"/>
                    <a:pt x="16" y="3"/>
                  </a:cubicBezTo>
                  <a:cubicBezTo>
                    <a:pt x="15" y="2"/>
                    <a:pt x="13" y="1"/>
                    <a:pt x="12" y="1"/>
                  </a:cubicBezTo>
                  <a:cubicBezTo>
                    <a:pt x="6" y="0"/>
                    <a:pt x="3" y="7"/>
                    <a:pt x="1" y="12"/>
                  </a:cubicBezTo>
                  <a:close/>
                </a:path>
              </a:pathLst>
            </a:custGeom>
            <a:solidFill>
              <a:srgbClr val="FF89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iś1ïďe"/>
            <p:cNvSpPr/>
            <p:nvPr/>
          </p:nvSpPr>
          <p:spPr bwMode="auto">
            <a:xfrm>
              <a:off x="5895975" y="4467226"/>
              <a:ext cx="400050" cy="211138"/>
            </a:xfrm>
            <a:custGeom>
              <a:avLst/>
              <a:gdLst>
                <a:gd name="T0" fmla="*/ 0 w 49"/>
                <a:gd name="T1" fmla="*/ 12 h 26"/>
                <a:gd name="T2" fmla="*/ 0 w 49"/>
                <a:gd name="T3" fmla="*/ 26 h 26"/>
                <a:gd name="T4" fmla="*/ 10 w 49"/>
                <a:gd name="T5" fmla="*/ 26 h 26"/>
                <a:gd name="T6" fmla="*/ 10 w 49"/>
                <a:gd name="T7" fmla="*/ 14 h 26"/>
                <a:gd name="T8" fmla="*/ 16 w 49"/>
                <a:gd name="T9" fmla="*/ 8 h 26"/>
                <a:gd name="T10" fmla="*/ 34 w 49"/>
                <a:gd name="T11" fmla="*/ 8 h 26"/>
                <a:gd name="T12" fmla="*/ 40 w 49"/>
                <a:gd name="T13" fmla="*/ 14 h 26"/>
                <a:gd name="T14" fmla="*/ 40 w 49"/>
                <a:gd name="T15" fmla="*/ 26 h 26"/>
                <a:gd name="T16" fmla="*/ 49 w 49"/>
                <a:gd name="T17" fmla="*/ 26 h 26"/>
                <a:gd name="T18" fmla="*/ 49 w 49"/>
                <a:gd name="T19" fmla="*/ 12 h 26"/>
                <a:gd name="T20" fmla="*/ 37 w 49"/>
                <a:gd name="T21" fmla="*/ 0 h 26"/>
                <a:gd name="T22" fmla="*/ 13 w 49"/>
                <a:gd name="T23" fmla="*/ 0 h 26"/>
                <a:gd name="T24" fmla="*/ 0 w 49"/>
                <a:gd name="T25"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26">
                  <a:moveTo>
                    <a:pt x="0" y="12"/>
                  </a:moveTo>
                  <a:cubicBezTo>
                    <a:pt x="0" y="26"/>
                    <a:pt x="0" y="26"/>
                    <a:pt x="0" y="26"/>
                  </a:cubicBezTo>
                  <a:cubicBezTo>
                    <a:pt x="10" y="26"/>
                    <a:pt x="10" y="26"/>
                    <a:pt x="10" y="26"/>
                  </a:cubicBezTo>
                  <a:cubicBezTo>
                    <a:pt x="10" y="14"/>
                    <a:pt x="10" y="14"/>
                    <a:pt x="10" y="14"/>
                  </a:cubicBezTo>
                  <a:cubicBezTo>
                    <a:pt x="10" y="11"/>
                    <a:pt x="13" y="8"/>
                    <a:pt x="16" y="8"/>
                  </a:cubicBezTo>
                  <a:cubicBezTo>
                    <a:pt x="34" y="8"/>
                    <a:pt x="34" y="8"/>
                    <a:pt x="34" y="8"/>
                  </a:cubicBezTo>
                  <a:cubicBezTo>
                    <a:pt x="37" y="8"/>
                    <a:pt x="40" y="11"/>
                    <a:pt x="40" y="14"/>
                  </a:cubicBezTo>
                  <a:cubicBezTo>
                    <a:pt x="40" y="26"/>
                    <a:pt x="40" y="26"/>
                    <a:pt x="40" y="26"/>
                  </a:cubicBezTo>
                  <a:cubicBezTo>
                    <a:pt x="49" y="26"/>
                    <a:pt x="49" y="26"/>
                    <a:pt x="49" y="26"/>
                  </a:cubicBezTo>
                  <a:cubicBezTo>
                    <a:pt x="49" y="12"/>
                    <a:pt x="49" y="12"/>
                    <a:pt x="49" y="12"/>
                  </a:cubicBezTo>
                  <a:cubicBezTo>
                    <a:pt x="49" y="5"/>
                    <a:pt x="44" y="0"/>
                    <a:pt x="37" y="0"/>
                  </a:cubicBezTo>
                  <a:cubicBezTo>
                    <a:pt x="13" y="0"/>
                    <a:pt x="13" y="0"/>
                    <a:pt x="13" y="0"/>
                  </a:cubicBezTo>
                  <a:cubicBezTo>
                    <a:pt x="6" y="0"/>
                    <a:pt x="0" y="5"/>
                    <a:pt x="0" y="12"/>
                  </a:cubicBezTo>
                </a:path>
              </a:pathLst>
            </a:custGeom>
            <a:solidFill>
              <a:srgbClr val="6B6EF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îSḷîďè"/>
            <p:cNvSpPr/>
            <p:nvPr/>
          </p:nvSpPr>
          <p:spPr bwMode="auto">
            <a:xfrm>
              <a:off x="5895975" y="4532313"/>
              <a:ext cx="122238" cy="33338"/>
            </a:xfrm>
            <a:custGeom>
              <a:avLst/>
              <a:gdLst>
                <a:gd name="T0" fmla="*/ 0 w 15"/>
                <a:gd name="T1" fmla="*/ 4 h 4"/>
                <a:gd name="T2" fmla="*/ 0 w 15"/>
                <a:gd name="T3" fmla="*/ 4 h 4"/>
                <a:gd name="T4" fmla="*/ 0 w 15"/>
                <a:gd name="T5" fmla="*/ 4 h 4"/>
                <a:gd name="T6" fmla="*/ 0 w 15"/>
                <a:gd name="T7" fmla="*/ 4 h 4"/>
                <a:gd name="T8" fmla="*/ 0 w 15"/>
                <a:gd name="T9" fmla="*/ 4 h 4"/>
                <a:gd name="T10" fmla="*/ 0 w 15"/>
                <a:gd name="T11" fmla="*/ 4 h 4"/>
                <a:gd name="T12" fmla="*/ 0 w 15"/>
                <a:gd name="T13" fmla="*/ 4 h 4"/>
                <a:gd name="T14" fmla="*/ 0 w 15"/>
                <a:gd name="T15" fmla="*/ 4 h 4"/>
                <a:gd name="T16" fmla="*/ 0 w 15"/>
                <a:gd name="T17" fmla="*/ 4 h 4"/>
                <a:gd name="T18" fmla="*/ 15 w 15"/>
                <a:gd name="T19" fmla="*/ 0 h 4"/>
                <a:gd name="T20" fmla="*/ 13 w 15"/>
                <a:gd name="T21" fmla="*/ 1 h 4"/>
                <a:gd name="T22" fmla="*/ 13 w 15"/>
                <a:gd name="T23" fmla="*/ 1 h 4"/>
                <a:gd name="T24" fmla="*/ 15 w 15"/>
                <a:gd name="T25" fmla="*/ 0 h 4"/>
                <a:gd name="T26" fmla="*/ 15 w 15"/>
                <a:gd name="T27" fmla="*/ 0 h 4"/>
                <a:gd name="T28" fmla="*/ 15 w 15"/>
                <a:gd name="T29" fmla="*/ 0 h 4"/>
                <a:gd name="T30" fmla="*/ 15 w 15"/>
                <a:gd name="T3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4">
                  <a:moveTo>
                    <a:pt x="0" y="4"/>
                  </a:moveTo>
                  <a:cubicBezTo>
                    <a:pt x="0" y="4"/>
                    <a:pt x="0" y="4"/>
                    <a:pt x="0" y="4"/>
                  </a:cubicBezTo>
                  <a:cubicBezTo>
                    <a:pt x="0" y="4"/>
                    <a:pt x="0" y="4"/>
                    <a:pt x="0" y="4"/>
                  </a:cubicBezTo>
                  <a:moveTo>
                    <a:pt x="0" y="4"/>
                  </a:moveTo>
                  <a:cubicBezTo>
                    <a:pt x="0" y="4"/>
                    <a:pt x="0" y="4"/>
                    <a:pt x="0" y="4"/>
                  </a:cubicBezTo>
                  <a:cubicBezTo>
                    <a:pt x="0" y="4"/>
                    <a:pt x="0" y="4"/>
                    <a:pt x="0" y="4"/>
                  </a:cubicBezTo>
                  <a:moveTo>
                    <a:pt x="0" y="4"/>
                  </a:moveTo>
                  <a:cubicBezTo>
                    <a:pt x="0" y="4"/>
                    <a:pt x="0" y="4"/>
                    <a:pt x="0" y="4"/>
                  </a:cubicBezTo>
                  <a:cubicBezTo>
                    <a:pt x="0" y="4"/>
                    <a:pt x="0" y="4"/>
                    <a:pt x="0" y="4"/>
                  </a:cubicBezTo>
                  <a:moveTo>
                    <a:pt x="15" y="0"/>
                  </a:moveTo>
                  <a:cubicBezTo>
                    <a:pt x="15" y="0"/>
                    <a:pt x="14" y="0"/>
                    <a:pt x="13" y="1"/>
                  </a:cubicBezTo>
                  <a:cubicBezTo>
                    <a:pt x="13" y="1"/>
                    <a:pt x="13" y="1"/>
                    <a:pt x="13" y="1"/>
                  </a:cubicBezTo>
                  <a:cubicBezTo>
                    <a:pt x="14" y="0"/>
                    <a:pt x="15" y="0"/>
                    <a:pt x="15" y="0"/>
                  </a:cubicBezTo>
                  <a:moveTo>
                    <a:pt x="15" y="0"/>
                  </a:moveTo>
                  <a:cubicBezTo>
                    <a:pt x="15" y="0"/>
                    <a:pt x="15" y="0"/>
                    <a:pt x="15" y="0"/>
                  </a:cubicBezTo>
                  <a:cubicBezTo>
                    <a:pt x="15" y="0"/>
                    <a:pt x="15" y="0"/>
                    <a:pt x="15" y="0"/>
                  </a:cubicBezTo>
                </a:path>
              </a:pathLst>
            </a:custGeom>
            <a:solidFill>
              <a:srgbClr val="B5B6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îśļiḋe"/>
            <p:cNvSpPr/>
            <p:nvPr/>
          </p:nvSpPr>
          <p:spPr bwMode="auto">
            <a:xfrm>
              <a:off x="5895975" y="4484688"/>
              <a:ext cx="400050" cy="193675"/>
            </a:xfrm>
            <a:custGeom>
              <a:avLst/>
              <a:gdLst>
                <a:gd name="T0" fmla="*/ 37 w 49"/>
                <a:gd name="T1" fmla="*/ 4 h 24"/>
                <a:gd name="T2" fmla="*/ 18 w 49"/>
                <a:gd name="T3" fmla="*/ 4 h 24"/>
                <a:gd name="T4" fmla="*/ 13 w 49"/>
                <a:gd name="T5" fmla="*/ 7 h 24"/>
                <a:gd name="T6" fmla="*/ 15 w 49"/>
                <a:gd name="T7" fmla="*/ 6 h 24"/>
                <a:gd name="T8" fmla="*/ 15 w 49"/>
                <a:gd name="T9" fmla="*/ 6 h 24"/>
                <a:gd name="T10" fmla="*/ 15 w 49"/>
                <a:gd name="T11" fmla="*/ 6 h 24"/>
                <a:gd name="T12" fmla="*/ 16 w 49"/>
                <a:gd name="T13" fmla="*/ 6 h 24"/>
                <a:gd name="T14" fmla="*/ 34 w 49"/>
                <a:gd name="T15" fmla="*/ 6 h 24"/>
                <a:gd name="T16" fmla="*/ 40 w 49"/>
                <a:gd name="T17" fmla="*/ 12 h 24"/>
                <a:gd name="T18" fmla="*/ 40 w 49"/>
                <a:gd name="T19" fmla="*/ 24 h 24"/>
                <a:gd name="T20" fmla="*/ 49 w 49"/>
                <a:gd name="T21" fmla="*/ 24 h 24"/>
                <a:gd name="T22" fmla="*/ 49 w 49"/>
                <a:gd name="T23" fmla="*/ 21 h 24"/>
                <a:gd name="T24" fmla="*/ 42 w 49"/>
                <a:gd name="T25" fmla="*/ 21 h 24"/>
                <a:gd name="T26" fmla="*/ 42 w 49"/>
                <a:gd name="T27" fmla="*/ 9 h 24"/>
                <a:gd name="T28" fmla="*/ 37 w 49"/>
                <a:gd name="T29" fmla="*/ 4 h 24"/>
                <a:gd name="T30" fmla="*/ 5 w 49"/>
                <a:gd name="T31" fmla="*/ 0 h 24"/>
                <a:gd name="T32" fmla="*/ 0 w 49"/>
                <a:gd name="T33" fmla="*/ 10 h 24"/>
                <a:gd name="T34" fmla="*/ 0 w 49"/>
                <a:gd name="T35" fmla="*/ 10 h 24"/>
                <a:gd name="T36" fmla="*/ 0 w 49"/>
                <a:gd name="T37" fmla="*/ 10 h 24"/>
                <a:gd name="T38" fmla="*/ 0 w 49"/>
                <a:gd name="T39" fmla="*/ 10 h 24"/>
                <a:gd name="T40" fmla="*/ 0 w 49"/>
                <a:gd name="T41" fmla="*/ 10 h 24"/>
                <a:gd name="T42" fmla="*/ 0 w 49"/>
                <a:gd name="T43" fmla="*/ 10 h 24"/>
                <a:gd name="T44" fmla="*/ 0 w 49"/>
                <a:gd name="T45" fmla="*/ 10 h 24"/>
                <a:gd name="T46" fmla="*/ 0 w 49"/>
                <a:gd name="T47" fmla="*/ 10 h 24"/>
                <a:gd name="T48" fmla="*/ 0 w 49"/>
                <a:gd name="T49" fmla="*/ 24 h 24"/>
                <a:gd name="T50" fmla="*/ 10 w 49"/>
                <a:gd name="T51" fmla="*/ 24 h 24"/>
                <a:gd name="T52" fmla="*/ 10 w 49"/>
                <a:gd name="T53" fmla="*/ 21 h 24"/>
                <a:gd name="T54" fmla="*/ 3 w 49"/>
                <a:gd name="T55" fmla="*/ 21 h 24"/>
                <a:gd name="T56" fmla="*/ 3 w 49"/>
                <a:gd name="T57" fmla="*/ 8 h 24"/>
                <a:gd name="T58" fmla="*/ 5 w 49"/>
                <a:gd name="T5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 h="24">
                  <a:moveTo>
                    <a:pt x="37" y="4"/>
                  </a:moveTo>
                  <a:cubicBezTo>
                    <a:pt x="18" y="4"/>
                    <a:pt x="18" y="4"/>
                    <a:pt x="18" y="4"/>
                  </a:cubicBezTo>
                  <a:cubicBezTo>
                    <a:pt x="16" y="4"/>
                    <a:pt x="14" y="5"/>
                    <a:pt x="13" y="7"/>
                  </a:cubicBezTo>
                  <a:cubicBezTo>
                    <a:pt x="14" y="6"/>
                    <a:pt x="15" y="6"/>
                    <a:pt x="15" y="6"/>
                  </a:cubicBezTo>
                  <a:cubicBezTo>
                    <a:pt x="15" y="6"/>
                    <a:pt x="15" y="6"/>
                    <a:pt x="15" y="6"/>
                  </a:cubicBezTo>
                  <a:cubicBezTo>
                    <a:pt x="15" y="6"/>
                    <a:pt x="15" y="6"/>
                    <a:pt x="15" y="6"/>
                  </a:cubicBezTo>
                  <a:cubicBezTo>
                    <a:pt x="15" y="6"/>
                    <a:pt x="15" y="6"/>
                    <a:pt x="16" y="6"/>
                  </a:cubicBezTo>
                  <a:cubicBezTo>
                    <a:pt x="34" y="6"/>
                    <a:pt x="34" y="6"/>
                    <a:pt x="34" y="6"/>
                  </a:cubicBezTo>
                  <a:cubicBezTo>
                    <a:pt x="37" y="6"/>
                    <a:pt x="40" y="9"/>
                    <a:pt x="40" y="12"/>
                  </a:cubicBezTo>
                  <a:cubicBezTo>
                    <a:pt x="40" y="24"/>
                    <a:pt x="40" y="24"/>
                    <a:pt x="40" y="24"/>
                  </a:cubicBezTo>
                  <a:cubicBezTo>
                    <a:pt x="49" y="24"/>
                    <a:pt x="49" y="24"/>
                    <a:pt x="49" y="24"/>
                  </a:cubicBezTo>
                  <a:cubicBezTo>
                    <a:pt x="49" y="21"/>
                    <a:pt x="49" y="21"/>
                    <a:pt x="49" y="21"/>
                  </a:cubicBezTo>
                  <a:cubicBezTo>
                    <a:pt x="42" y="21"/>
                    <a:pt x="42" y="21"/>
                    <a:pt x="42" y="21"/>
                  </a:cubicBezTo>
                  <a:cubicBezTo>
                    <a:pt x="42" y="9"/>
                    <a:pt x="42" y="9"/>
                    <a:pt x="42" y="9"/>
                  </a:cubicBezTo>
                  <a:cubicBezTo>
                    <a:pt x="42" y="6"/>
                    <a:pt x="40" y="4"/>
                    <a:pt x="37" y="4"/>
                  </a:cubicBezTo>
                  <a:moveTo>
                    <a:pt x="5" y="0"/>
                  </a:moveTo>
                  <a:cubicBezTo>
                    <a:pt x="2" y="2"/>
                    <a:pt x="0" y="6"/>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24"/>
                    <a:pt x="0" y="24"/>
                    <a:pt x="0" y="24"/>
                  </a:cubicBezTo>
                  <a:cubicBezTo>
                    <a:pt x="10" y="24"/>
                    <a:pt x="10" y="24"/>
                    <a:pt x="10" y="24"/>
                  </a:cubicBezTo>
                  <a:cubicBezTo>
                    <a:pt x="10" y="21"/>
                    <a:pt x="10" y="21"/>
                    <a:pt x="10" y="21"/>
                  </a:cubicBezTo>
                  <a:cubicBezTo>
                    <a:pt x="3" y="21"/>
                    <a:pt x="3" y="21"/>
                    <a:pt x="3" y="21"/>
                  </a:cubicBezTo>
                  <a:cubicBezTo>
                    <a:pt x="3" y="8"/>
                    <a:pt x="3" y="8"/>
                    <a:pt x="3" y="8"/>
                  </a:cubicBezTo>
                  <a:cubicBezTo>
                    <a:pt x="3" y="5"/>
                    <a:pt x="4" y="2"/>
                    <a:pt x="5" y="0"/>
                  </a:cubicBezTo>
                </a:path>
              </a:pathLst>
            </a:custGeom>
            <a:solidFill>
              <a:srgbClr val="4C4EF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iSľíḍe"/>
            <p:cNvSpPr/>
            <p:nvPr/>
          </p:nvSpPr>
          <p:spPr bwMode="auto">
            <a:xfrm>
              <a:off x="5570538" y="4589463"/>
              <a:ext cx="220663" cy="98425"/>
            </a:xfrm>
            <a:custGeom>
              <a:avLst/>
              <a:gdLst>
                <a:gd name="T0" fmla="*/ 23 w 27"/>
                <a:gd name="T1" fmla="*/ 12 h 12"/>
                <a:gd name="T2" fmla="*/ 4 w 27"/>
                <a:gd name="T3" fmla="*/ 12 h 12"/>
                <a:gd name="T4" fmla="*/ 0 w 27"/>
                <a:gd name="T5" fmla="*/ 8 h 12"/>
                <a:gd name="T6" fmla="*/ 0 w 27"/>
                <a:gd name="T7" fmla="*/ 4 h 12"/>
                <a:gd name="T8" fmla="*/ 4 w 27"/>
                <a:gd name="T9" fmla="*/ 0 h 12"/>
                <a:gd name="T10" fmla="*/ 23 w 27"/>
                <a:gd name="T11" fmla="*/ 0 h 12"/>
                <a:gd name="T12" fmla="*/ 27 w 27"/>
                <a:gd name="T13" fmla="*/ 4 h 12"/>
                <a:gd name="T14" fmla="*/ 27 w 27"/>
                <a:gd name="T15" fmla="*/ 8 h 12"/>
                <a:gd name="T16" fmla="*/ 23 w 27"/>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2">
                  <a:moveTo>
                    <a:pt x="23" y="12"/>
                  </a:moveTo>
                  <a:cubicBezTo>
                    <a:pt x="4" y="12"/>
                    <a:pt x="4" y="12"/>
                    <a:pt x="4" y="12"/>
                  </a:cubicBezTo>
                  <a:cubicBezTo>
                    <a:pt x="2" y="12"/>
                    <a:pt x="0" y="10"/>
                    <a:pt x="0" y="8"/>
                  </a:cubicBezTo>
                  <a:cubicBezTo>
                    <a:pt x="0" y="4"/>
                    <a:pt x="0" y="4"/>
                    <a:pt x="0" y="4"/>
                  </a:cubicBezTo>
                  <a:cubicBezTo>
                    <a:pt x="0" y="2"/>
                    <a:pt x="2" y="0"/>
                    <a:pt x="4" y="0"/>
                  </a:cubicBezTo>
                  <a:cubicBezTo>
                    <a:pt x="23" y="0"/>
                    <a:pt x="23" y="0"/>
                    <a:pt x="23" y="0"/>
                  </a:cubicBezTo>
                  <a:cubicBezTo>
                    <a:pt x="25" y="0"/>
                    <a:pt x="27" y="2"/>
                    <a:pt x="27" y="4"/>
                  </a:cubicBezTo>
                  <a:cubicBezTo>
                    <a:pt x="27" y="8"/>
                    <a:pt x="27" y="8"/>
                    <a:pt x="27" y="8"/>
                  </a:cubicBezTo>
                  <a:cubicBezTo>
                    <a:pt x="27" y="10"/>
                    <a:pt x="25" y="12"/>
                    <a:pt x="23" y="12"/>
                  </a:cubicBezTo>
                </a:path>
              </a:pathLst>
            </a:custGeom>
            <a:solidFill>
              <a:srgbClr val="6B6EF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ïṩḷíḑè"/>
            <p:cNvSpPr/>
            <p:nvPr/>
          </p:nvSpPr>
          <p:spPr bwMode="auto">
            <a:xfrm>
              <a:off x="6410325" y="4589463"/>
              <a:ext cx="219075" cy="98425"/>
            </a:xfrm>
            <a:custGeom>
              <a:avLst/>
              <a:gdLst>
                <a:gd name="T0" fmla="*/ 23 w 27"/>
                <a:gd name="T1" fmla="*/ 12 h 12"/>
                <a:gd name="T2" fmla="*/ 4 w 27"/>
                <a:gd name="T3" fmla="*/ 12 h 12"/>
                <a:gd name="T4" fmla="*/ 0 w 27"/>
                <a:gd name="T5" fmla="*/ 8 h 12"/>
                <a:gd name="T6" fmla="*/ 0 w 27"/>
                <a:gd name="T7" fmla="*/ 4 h 12"/>
                <a:gd name="T8" fmla="*/ 4 w 27"/>
                <a:gd name="T9" fmla="*/ 0 h 12"/>
                <a:gd name="T10" fmla="*/ 23 w 27"/>
                <a:gd name="T11" fmla="*/ 0 h 12"/>
                <a:gd name="T12" fmla="*/ 27 w 27"/>
                <a:gd name="T13" fmla="*/ 4 h 12"/>
                <a:gd name="T14" fmla="*/ 27 w 27"/>
                <a:gd name="T15" fmla="*/ 8 h 12"/>
                <a:gd name="T16" fmla="*/ 23 w 27"/>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2">
                  <a:moveTo>
                    <a:pt x="23" y="12"/>
                  </a:moveTo>
                  <a:cubicBezTo>
                    <a:pt x="4" y="12"/>
                    <a:pt x="4" y="12"/>
                    <a:pt x="4" y="12"/>
                  </a:cubicBezTo>
                  <a:cubicBezTo>
                    <a:pt x="2" y="12"/>
                    <a:pt x="0" y="10"/>
                    <a:pt x="0" y="8"/>
                  </a:cubicBezTo>
                  <a:cubicBezTo>
                    <a:pt x="0" y="4"/>
                    <a:pt x="0" y="4"/>
                    <a:pt x="0" y="4"/>
                  </a:cubicBezTo>
                  <a:cubicBezTo>
                    <a:pt x="0" y="2"/>
                    <a:pt x="2" y="0"/>
                    <a:pt x="4" y="0"/>
                  </a:cubicBezTo>
                  <a:cubicBezTo>
                    <a:pt x="23" y="0"/>
                    <a:pt x="23" y="0"/>
                    <a:pt x="23" y="0"/>
                  </a:cubicBezTo>
                  <a:cubicBezTo>
                    <a:pt x="25" y="0"/>
                    <a:pt x="27" y="2"/>
                    <a:pt x="27" y="4"/>
                  </a:cubicBezTo>
                  <a:cubicBezTo>
                    <a:pt x="27" y="8"/>
                    <a:pt x="27" y="8"/>
                    <a:pt x="27" y="8"/>
                  </a:cubicBezTo>
                  <a:cubicBezTo>
                    <a:pt x="27" y="10"/>
                    <a:pt x="25" y="12"/>
                    <a:pt x="23" y="12"/>
                  </a:cubicBezTo>
                </a:path>
              </a:pathLst>
            </a:custGeom>
            <a:solidFill>
              <a:srgbClr val="6B6EF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iṣḻïďé"/>
            <p:cNvSpPr/>
            <p:nvPr/>
          </p:nvSpPr>
          <p:spPr bwMode="auto">
            <a:xfrm>
              <a:off x="5570538" y="4589463"/>
              <a:ext cx="33338" cy="98425"/>
            </a:xfrm>
            <a:custGeom>
              <a:avLst/>
              <a:gdLst>
                <a:gd name="T0" fmla="*/ 0 w 4"/>
                <a:gd name="T1" fmla="*/ 8 h 12"/>
                <a:gd name="T2" fmla="*/ 0 w 4"/>
                <a:gd name="T3" fmla="*/ 10 h 12"/>
                <a:gd name="T4" fmla="*/ 3 w 4"/>
                <a:gd name="T5" fmla="*/ 12 h 12"/>
                <a:gd name="T6" fmla="*/ 4 w 4"/>
                <a:gd name="T7" fmla="*/ 12 h 12"/>
                <a:gd name="T8" fmla="*/ 0 w 4"/>
                <a:gd name="T9" fmla="*/ 8 h 12"/>
                <a:gd name="T10" fmla="*/ 4 w 4"/>
                <a:gd name="T11" fmla="*/ 0 h 12"/>
                <a:gd name="T12" fmla="*/ 3 w 4"/>
                <a:gd name="T13" fmla="*/ 0 h 12"/>
                <a:gd name="T14" fmla="*/ 0 w 4"/>
                <a:gd name="T15" fmla="*/ 2 h 12"/>
                <a:gd name="T16" fmla="*/ 0 w 4"/>
                <a:gd name="T17" fmla="*/ 4 h 12"/>
                <a:gd name="T18" fmla="*/ 4 w 4"/>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2">
                  <a:moveTo>
                    <a:pt x="0" y="8"/>
                  </a:moveTo>
                  <a:cubicBezTo>
                    <a:pt x="0" y="10"/>
                    <a:pt x="0" y="10"/>
                    <a:pt x="0" y="10"/>
                  </a:cubicBezTo>
                  <a:cubicBezTo>
                    <a:pt x="0" y="11"/>
                    <a:pt x="1" y="12"/>
                    <a:pt x="3" y="12"/>
                  </a:cubicBezTo>
                  <a:cubicBezTo>
                    <a:pt x="4" y="12"/>
                    <a:pt x="4" y="12"/>
                    <a:pt x="4" y="12"/>
                  </a:cubicBezTo>
                  <a:cubicBezTo>
                    <a:pt x="2" y="12"/>
                    <a:pt x="0" y="10"/>
                    <a:pt x="0" y="8"/>
                  </a:cubicBezTo>
                  <a:moveTo>
                    <a:pt x="4" y="0"/>
                  </a:moveTo>
                  <a:cubicBezTo>
                    <a:pt x="3" y="0"/>
                    <a:pt x="3" y="0"/>
                    <a:pt x="3" y="0"/>
                  </a:cubicBezTo>
                  <a:cubicBezTo>
                    <a:pt x="1" y="0"/>
                    <a:pt x="0" y="1"/>
                    <a:pt x="0" y="2"/>
                  </a:cubicBezTo>
                  <a:cubicBezTo>
                    <a:pt x="0" y="4"/>
                    <a:pt x="0" y="4"/>
                    <a:pt x="0" y="4"/>
                  </a:cubicBezTo>
                  <a:cubicBezTo>
                    <a:pt x="0" y="2"/>
                    <a:pt x="2" y="0"/>
                    <a:pt x="4" y="0"/>
                  </a:cubicBezTo>
                </a:path>
              </a:pathLst>
            </a:custGeom>
            <a:solidFill>
              <a:srgbClr val="B5B6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iṧļïḓè"/>
            <p:cNvSpPr/>
            <p:nvPr/>
          </p:nvSpPr>
          <p:spPr bwMode="auto">
            <a:xfrm>
              <a:off x="5570538" y="4589463"/>
              <a:ext cx="41275" cy="98425"/>
            </a:xfrm>
            <a:custGeom>
              <a:avLst/>
              <a:gdLst>
                <a:gd name="T0" fmla="*/ 5 w 5"/>
                <a:gd name="T1" fmla="*/ 0 h 12"/>
                <a:gd name="T2" fmla="*/ 4 w 5"/>
                <a:gd name="T3" fmla="*/ 0 h 12"/>
                <a:gd name="T4" fmla="*/ 0 w 5"/>
                <a:gd name="T5" fmla="*/ 4 h 12"/>
                <a:gd name="T6" fmla="*/ 0 w 5"/>
                <a:gd name="T7" fmla="*/ 8 h 12"/>
                <a:gd name="T8" fmla="*/ 4 w 5"/>
                <a:gd name="T9" fmla="*/ 12 h 12"/>
                <a:gd name="T10" fmla="*/ 5 w 5"/>
                <a:gd name="T11" fmla="*/ 12 h 12"/>
                <a:gd name="T12" fmla="*/ 3 w 5"/>
                <a:gd name="T13" fmla="*/ 10 h 12"/>
                <a:gd name="T14" fmla="*/ 3 w 5"/>
                <a:gd name="T15" fmla="*/ 2 h 12"/>
                <a:gd name="T16" fmla="*/ 5 w 5"/>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2">
                  <a:moveTo>
                    <a:pt x="5" y="0"/>
                  </a:moveTo>
                  <a:cubicBezTo>
                    <a:pt x="4" y="0"/>
                    <a:pt x="4" y="0"/>
                    <a:pt x="4" y="0"/>
                  </a:cubicBezTo>
                  <a:cubicBezTo>
                    <a:pt x="2" y="0"/>
                    <a:pt x="0" y="2"/>
                    <a:pt x="0" y="4"/>
                  </a:cubicBezTo>
                  <a:cubicBezTo>
                    <a:pt x="0" y="8"/>
                    <a:pt x="0" y="8"/>
                    <a:pt x="0" y="8"/>
                  </a:cubicBezTo>
                  <a:cubicBezTo>
                    <a:pt x="0" y="10"/>
                    <a:pt x="2" y="12"/>
                    <a:pt x="4" y="12"/>
                  </a:cubicBezTo>
                  <a:cubicBezTo>
                    <a:pt x="5" y="12"/>
                    <a:pt x="5" y="12"/>
                    <a:pt x="5" y="12"/>
                  </a:cubicBezTo>
                  <a:cubicBezTo>
                    <a:pt x="4" y="12"/>
                    <a:pt x="3" y="11"/>
                    <a:pt x="3" y="10"/>
                  </a:cubicBezTo>
                  <a:cubicBezTo>
                    <a:pt x="3" y="2"/>
                    <a:pt x="3" y="2"/>
                    <a:pt x="3" y="2"/>
                  </a:cubicBezTo>
                  <a:cubicBezTo>
                    <a:pt x="3" y="1"/>
                    <a:pt x="4" y="0"/>
                    <a:pt x="5" y="0"/>
                  </a:cubicBezTo>
                </a:path>
              </a:pathLst>
            </a:custGeom>
            <a:solidFill>
              <a:srgbClr val="4C4EF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iŝļîďè"/>
            <p:cNvSpPr/>
            <p:nvPr/>
          </p:nvSpPr>
          <p:spPr bwMode="auto">
            <a:xfrm>
              <a:off x="6410325" y="4589463"/>
              <a:ext cx="31750" cy="15875"/>
            </a:xfrm>
            <a:custGeom>
              <a:avLst/>
              <a:gdLst>
                <a:gd name="T0" fmla="*/ 4 w 4"/>
                <a:gd name="T1" fmla="*/ 0 h 2"/>
                <a:gd name="T2" fmla="*/ 2 w 4"/>
                <a:gd name="T3" fmla="*/ 0 h 2"/>
                <a:gd name="T4" fmla="*/ 0 w 4"/>
                <a:gd name="T5" fmla="*/ 1 h 2"/>
                <a:gd name="T6" fmla="*/ 1 w 4"/>
                <a:gd name="T7" fmla="*/ 2 h 2"/>
                <a:gd name="T8" fmla="*/ 4 w 4"/>
                <a:gd name="T9" fmla="*/ 0 h 2"/>
              </a:gdLst>
              <a:ahLst/>
              <a:cxnLst>
                <a:cxn ang="0">
                  <a:pos x="T0" y="T1"/>
                </a:cxn>
                <a:cxn ang="0">
                  <a:pos x="T2" y="T3"/>
                </a:cxn>
                <a:cxn ang="0">
                  <a:pos x="T4" y="T5"/>
                </a:cxn>
                <a:cxn ang="0">
                  <a:pos x="T6" y="T7"/>
                </a:cxn>
                <a:cxn ang="0">
                  <a:pos x="T8" y="T9"/>
                </a:cxn>
              </a:cxnLst>
              <a:rect l="0" t="0" r="r" b="b"/>
              <a:pathLst>
                <a:path w="4" h="2">
                  <a:moveTo>
                    <a:pt x="4" y="0"/>
                  </a:moveTo>
                  <a:cubicBezTo>
                    <a:pt x="2" y="0"/>
                    <a:pt x="2" y="0"/>
                    <a:pt x="2" y="0"/>
                  </a:cubicBezTo>
                  <a:cubicBezTo>
                    <a:pt x="2" y="0"/>
                    <a:pt x="1" y="0"/>
                    <a:pt x="0" y="1"/>
                  </a:cubicBezTo>
                  <a:cubicBezTo>
                    <a:pt x="0" y="1"/>
                    <a:pt x="0" y="2"/>
                    <a:pt x="1" y="2"/>
                  </a:cubicBezTo>
                  <a:cubicBezTo>
                    <a:pt x="1" y="1"/>
                    <a:pt x="2" y="0"/>
                    <a:pt x="4" y="0"/>
                  </a:cubicBezTo>
                </a:path>
              </a:pathLst>
            </a:custGeom>
            <a:solidFill>
              <a:srgbClr val="3A7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îš1iḋé"/>
            <p:cNvSpPr/>
            <p:nvPr/>
          </p:nvSpPr>
          <p:spPr bwMode="auto">
            <a:xfrm>
              <a:off x="6410325" y="4597401"/>
              <a:ext cx="31750" cy="90488"/>
            </a:xfrm>
            <a:custGeom>
              <a:avLst/>
              <a:gdLst>
                <a:gd name="T0" fmla="*/ 0 w 4"/>
                <a:gd name="T1" fmla="*/ 0 h 11"/>
                <a:gd name="T2" fmla="*/ 0 w 4"/>
                <a:gd name="T3" fmla="*/ 1 h 11"/>
                <a:gd name="T4" fmla="*/ 0 w 4"/>
                <a:gd name="T5" fmla="*/ 9 h 11"/>
                <a:gd name="T6" fmla="*/ 2 w 4"/>
                <a:gd name="T7" fmla="*/ 11 h 11"/>
                <a:gd name="T8" fmla="*/ 4 w 4"/>
                <a:gd name="T9" fmla="*/ 11 h 11"/>
                <a:gd name="T10" fmla="*/ 0 w 4"/>
                <a:gd name="T11" fmla="*/ 7 h 11"/>
                <a:gd name="T12" fmla="*/ 0 w 4"/>
                <a:gd name="T13" fmla="*/ 3 h 11"/>
                <a:gd name="T14" fmla="*/ 1 w 4"/>
                <a:gd name="T15" fmla="*/ 1 h 11"/>
                <a:gd name="T16" fmla="*/ 0 w 4"/>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1">
                  <a:moveTo>
                    <a:pt x="0" y="0"/>
                  </a:moveTo>
                  <a:cubicBezTo>
                    <a:pt x="0" y="1"/>
                    <a:pt x="0" y="1"/>
                    <a:pt x="0" y="1"/>
                  </a:cubicBezTo>
                  <a:cubicBezTo>
                    <a:pt x="0" y="9"/>
                    <a:pt x="0" y="9"/>
                    <a:pt x="0" y="9"/>
                  </a:cubicBezTo>
                  <a:cubicBezTo>
                    <a:pt x="0" y="10"/>
                    <a:pt x="1" y="11"/>
                    <a:pt x="2" y="11"/>
                  </a:cubicBezTo>
                  <a:cubicBezTo>
                    <a:pt x="4" y="11"/>
                    <a:pt x="4" y="11"/>
                    <a:pt x="4" y="11"/>
                  </a:cubicBezTo>
                  <a:cubicBezTo>
                    <a:pt x="2" y="11"/>
                    <a:pt x="0" y="9"/>
                    <a:pt x="0" y="7"/>
                  </a:cubicBezTo>
                  <a:cubicBezTo>
                    <a:pt x="0" y="3"/>
                    <a:pt x="0" y="3"/>
                    <a:pt x="0" y="3"/>
                  </a:cubicBezTo>
                  <a:cubicBezTo>
                    <a:pt x="0" y="2"/>
                    <a:pt x="0" y="1"/>
                    <a:pt x="1" y="1"/>
                  </a:cubicBezTo>
                  <a:cubicBezTo>
                    <a:pt x="0" y="1"/>
                    <a:pt x="0" y="0"/>
                    <a:pt x="0" y="0"/>
                  </a:cubicBezTo>
                </a:path>
              </a:pathLst>
            </a:custGeom>
            <a:solidFill>
              <a:srgbClr val="3A7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ïŝḷïďè"/>
            <p:cNvSpPr/>
            <p:nvPr/>
          </p:nvSpPr>
          <p:spPr bwMode="auto">
            <a:xfrm>
              <a:off x="6410325" y="4589463"/>
              <a:ext cx="39688" cy="98425"/>
            </a:xfrm>
            <a:custGeom>
              <a:avLst/>
              <a:gdLst>
                <a:gd name="T0" fmla="*/ 5 w 5"/>
                <a:gd name="T1" fmla="*/ 0 h 12"/>
                <a:gd name="T2" fmla="*/ 4 w 5"/>
                <a:gd name="T3" fmla="*/ 0 h 12"/>
                <a:gd name="T4" fmla="*/ 1 w 5"/>
                <a:gd name="T5" fmla="*/ 2 h 12"/>
                <a:gd name="T6" fmla="*/ 0 w 5"/>
                <a:gd name="T7" fmla="*/ 4 h 12"/>
                <a:gd name="T8" fmla="*/ 0 w 5"/>
                <a:gd name="T9" fmla="*/ 8 h 12"/>
                <a:gd name="T10" fmla="*/ 4 w 5"/>
                <a:gd name="T11" fmla="*/ 12 h 12"/>
                <a:gd name="T12" fmla="*/ 5 w 5"/>
                <a:gd name="T13" fmla="*/ 12 h 12"/>
                <a:gd name="T14" fmla="*/ 2 w 5"/>
                <a:gd name="T15" fmla="*/ 10 h 12"/>
                <a:gd name="T16" fmla="*/ 2 w 5"/>
                <a:gd name="T17" fmla="*/ 2 h 12"/>
                <a:gd name="T18" fmla="*/ 5 w 5"/>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2">
                  <a:moveTo>
                    <a:pt x="5" y="0"/>
                  </a:moveTo>
                  <a:cubicBezTo>
                    <a:pt x="4" y="0"/>
                    <a:pt x="4" y="0"/>
                    <a:pt x="4" y="0"/>
                  </a:cubicBezTo>
                  <a:cubicBezTo>
                    <a:pt x="2" y="0"/>
                    <a:pt x="1" y="1"/>
                    <a:pt x="1" y="2"/>
                  </a:cubicBezTo>
                  <a:cubicBezTo>
                    <a:pt x="0" y="2"/>
                    <a:pt x="0" y="3"/>
                    <a:pt x="0" y="4"/>
                  </a:cubicBezTo>
                  <a:cubicBezTo>
                    <a:pt x="0" y="8"/>
                    <a:pt x="0" y="8"/>
                    <a:pt x="0" y="8"/>
                  </a:cubicBezTo>
                  <a:cubicBezTo>
                    <a:pt x="0" y="10"/>
                    <a:pt x="2" y="12"/>
                    <a:pt x="4" y="12"/>
                  </a:cubicBezTo>
                  <a:cubicBezTo>
                    <a:pt x="5" y="12"/>
                    <a:pt x="5" y="12"/>
                    <a:pt x="5" y="12"/>
                  </a:cubicBezTo>
                  <a:cubicBezTo>
                    <a:pt x="4" y="12"/>
                    <a:pt x="2" y="11"/>
                    <a:pt x="2" y="10"/>
                  </a:cubicBezTo>
                  <a:cubicBezTo>
                    <a:pt x="2" y="2"/>
                    <a:pt x="2" y="2"/>
                    <a:pt x="2" y="2"/>
                  </a:cubicBezTo>
                  <a:cubicBezTo>
                    <a:pt x="2" y="1"/>
                    <a:pt x="4" y="0"/>
                    <a:pt x="5" y="0"/>
                  </a:cubicBezTo>
                </a:path>
              </a:pathLst>
            </a:custGeom>
            <a:solidFill>
              <a:srgbClr val="4C4EF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ísľíḑè"/>
            <p:cNvSpPr/>
            <p:nvPr/>
          </p:nvSpPr>
          <p:spPr bwMode="auto">
            <a:xfrm>
              <a:off x="5268913" y="4646613"/>
              <a:ext cx="1654175" cy="1112838"/>
            </a:xfrm>
            <a:custGeom>
              <a:avLst/>
              <a:gdLst>
                <a:gd name="T0" fmla="*/ 184 w 203"/>
                <a:gd name="T1" fmla="*/ 137 h 137"/>
                <a:gd name="T2" fmla="*/ 20 w 203"/>
                <a:gd name="T3" fmla="*/ 137 h 137"/>
                <a:gd name="T4" fmla="*/ 0 w 203"/>
                <a:gd name="T5" fmla="*/ 118 h 137"/>
                <a:gd name="T6" fmla="*/ 0 w 203"/>
                <a:gd name="T7" fmla="*/ 20 h 137"/>
                <a:gd name="T8" fmla="*/ 20 w 203"/>
                <a:gd name="T9" fmla="*/ 0 h 137"/>
                <a:gd name="T10" fmla="*/ 184 w 203"/>
                <a:gd name="T11" fmla="*/ 0 h 137"/>
                <a:gd name="T12" fmla="*/ 203 w 203"/>
                <a:gd name="T13" fmla="*/ 20 h 137"/>
                <a:gd name="T14" fmla="*/ 203 w 203"/>
                <a:gd name="T15" fmla="*/ 118 h 137"/>
                <a:gd name="T16" fmla="*/ 184 w 203"/>
                <a:gd name="T1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 h="137">
                  <a:moveTo>
                    <a:pt x="184" y="137"/>
                  </a:moveTo>
                  <a:cubicBezTo>
                    <a:pt x="20" y="137"/>
                    <a:pt x="20" y="137"/>
                    <a:pt x="20" y="137"/>
                  </a:cubicBezTo>
                  <a:cubicBezTo>
                    <a:pt x="9" y="137"/>
                    <a:pt x="0" y="129"/>
                    <a:pt x="0" y="118"/>
                  </a:cubicBezTo>
                  <a:cubicBezTo>
                    <a:pt x="0" y="20"/>
                    <a:pt x="0" y="20"/>
                    <a:pt x="0" y="20"/>
                  </a:cubicBezTo>
                  <a:cubicBezTo>
                    <a:pt x="0" y="9"/>
                    <a:pt x="9" y="0"/>
                    <a:pt x="20" y="0"/>
                  </a:cubicBezTo>
                  <a:cubicBezTo>
                    <a:pt x="184" y="0"/>
                    <a:pt x="184" y="0"/>
                    <a:pt x="184" y="0"/>
                  </a:cubicBezTo>
                  <a:cubicBezTo>
                    <a:pt x="195" y="0"/>
                    <a:pt x="203" y="9"/>
                    <a:pt x="203" y="20"/>
                  </a:cubicBezTo>
                  <a:cubicBezTo>
                    <a:pt x="203" y="118"/>
                    <a:pt x="203" y="118"/>
                    <a:pt x="203" y="118"/>
                  </a:cubicBezTo>
                  <a:cubicBezTo>
                    <a:pt x="203" y="129"/>
                    <a:pt x="195" y="137"/>
                    <a:pt x="184" y="137"/>
                  </a:cubicBezTo>
                  <a:close/>
                </a:path>
              </a:pathLst>
            </a:custGeom>
            <a:solidFill>
              <a:srgbClr val="FF89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íŝľïďé"/>
            <p:cNvSpPr/>
            <p:nvPr/>
          </p:nvSpPr>
          <p:spPr bwMode="auto">
            <a:xfrm>
              <a:off x="5594350" y="4646613"/>
              <a:ext cx="1011238" cy="1112838"/>
            </a:xfrm>
            <a:custGeom>
              <a:avLst/>
              <a:gdLst>
                <a:gd name="T0" fmla="*/ 113 w 637"/>
                <a:gd name="T1" fmla="*/ 701 h 701"/>
                <a:gd name="T2" fmla="*/ 0 w 637"/>
                <a:gd name="T3" fmla="*/ 701 h 701"/>
                <a:gd name="T4" fmla="*/ 0 w 637"/>
                <a:gd name="T5" fmla="*/ 0 h 701"/>
                <a:gd name="T6" fmla="*/ 113 w 637"/>
                <a:gd name="T7" fmla="*/ 0 h 701"/>
                <a:gd name="T8" fmla="*/ 113 w 637"/>
                <a:gd name="T9" fmla="*/ 701 h 701"/>
                <a:gd name="T10" fmla="*/ 637 w 637"/>
                <a:gd name="T11" fmla="*/ 0 h 701"/>
                <a:gd name="T12" fmla="*/ 524 w 637"/>
                <a:gd name="T13" fmla="*/ 0 h 701"/>
                <a:gd name="T14" fmla="*/ 524 w 637"/>
                <a:gd name="T15" fmla="*/ 701 h 701"/>
                <a:gd name="T16" fmla="*/ 637 w 637"/>
                <a:gd name="T17" fmla="*/ 701 h 701"/>
                <a:gd name="T18" fmla="*/ 637 w 637"/>
                <a:gd name="T19" fmla="*/ 0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7" h="701">
                  <a:moveTo>
                    <a:pt x="113" y="701"/>
                  </a:moveTo>
                  <a:lnTo>
                    <a:pt x="0" y="701"/>
                  </a:lnTo>
                  <a:lnTo>
                    <a:pt x="0" y="0"/>
                  </a:lnTo>
                  <a:lnTo>
                    <a:pt x="113" y="0"/>
                  </a:lnTo>
                  <a:lnTo>
                    <a:pt x="113" y="701"/>
                  </a:lnTo>
                  <a:close/>
                  <a:moveTo>
                    <a:pt x="637" y="0"/>
                  </a:moveTo>
                  <a:lnTo>
                    <a:pt x="524" y="0"/>
                  </a:lnTo>
                  <a:lnTo>
                    <a:pt x="524" y="701"/>
                  </a:lnTo>
                  <a:lnTo>
                    <a:pt x="637" y="701"/>
                  </a:lnTo>
                  <a:lnTo>
                    <a:pt x="637" y="0"/>
                  </a:lnTo>
                  <a:close/>
                </a:path>
              </a:pathLst>
            </a:custGeom>
            <a:solidFill>
              <a:srgbClr val="FDC5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íśliḋê"/>
            <p:cNvSpPr/>
            <p:nvPr/>
          </p:nvSpPr>
          <p:spPr bwMode="auto">
            <a:xfrm>
              <a:off x="5268913" y="4670426"/>
              <a:ext cx="1646238" cy="1089025"/>
            </a:xfrm>
            <a:custGeom>
              <a:avLst/>
              <a:gdLst>
                <a:gd name="T0" fmla="*/ 193 w 202"/>
                <a:gd name="T1" fmla="*/ 125 h 134"/>
                <a:gd name="T2" fmla="*/ 29 w 202"/>
                <a:gd name="T3" fmla="*/ 125 h 134"/>
                <a:gd name="T4" fmla="*/ 9 w 202"/>
                <a:gd name="T5" fmla="*/ 105 h 134"/>
                <a:gd name="T6" fmla="*/ 9 w 202"/>
                <a:gd name="T7" fmla="*/ 7 h 134"/>
                <a:gd name="T8" fmla="*/ 11 w 202"/>
                <a:gd name="T9" fmla="*/ 0 h 134"/>
                <a:gd name="T10" fmla="*/ 0 w 202"/>
                <a:gd name="T11" fmla="*/ 17 h 134"/>
                <a:gd name="T12" fmla="*/ 0 w 202"/>
                <a:gd name="T13" fmla="*/ 115 h 134"/>
                <a:gd name="T14" fmla="*/ 20 w 202"/>
                <a:gd name="T15" fmla="*/ 134 h 134"/>
                <a:gd name="T16" fmla="*/ 184 w 202"/>
                <a:gd name="T17" fmla="*/ 134 h 134"/>
                <a:gd name="T18" fmla="*/ 202 w 202"/>
                <a:gd name="T19" fmla="*/ 122 h 134"/>
                <a:gd name="T20" fmla="*/ 193 w 202"/>
                <a:gd name="T21" fmla="*/ 12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134">
                  <a:moveTo>
                    <a:pt x="193" y="125"/>
                  </a:moveTo>
                  <a:cubicBezTo>
                    <a:pt x="29" y="125"/>
                    <a:pt x="29" y="125"/>
                    <a:pt x="29" y="125"/>
                  </a:cubicBezTo>
                  <a:cubicBezTo>
                    <a:pt x="18" y="125"/>
                    <a:pt x="9" y="116"/>
                    <a:pt x="9" y="105"/>
                  </a:cubicBezTo>
                  <a:cubicBezTo>
                    <a:pt x="9" y="7"/>
                    <a:pt x="9" y="7"/>
                    <a:pt x="9" y="7"/>
                  </a:cubicBezTo>
                  <a:cubicBezTo>
                    <a:pt x="9" y="4"/>
                    <a:pt x="10" y="2"/>
                    <a:pt x="11" y="0"/>
                  </a:cubicBezTo>
                  <a:cubicBezTo>
                    <a:pt x="5" y="3"/>
                    <a:pt x="0" y="9"/>
                    <a:pt x="0" y="17"/>
                  </a:cubicBezTo>
                  <a:cubicBezTo>
                    <a:pt x="0" y="115"/>
                    <a:pt x="0" y="115"/>
                    <a:pt x="0" y="115"/>
                  </a:cubicBezTo>
                  <a:cubicBezTo>
                    <a:pt x="0" y="126"/>
                    <a:pt x="9" y="134"/>
                    <a:pt x="20" y="134"/>
                  </a:cubicBezTo>
                  <a:cubicBezTo>
                    <a:pt x="184" y="134"/>
                    <a:pt x="184" y="134"/>
                    <a:pt x="184" y="134"/>
                  </a:cubicBezTo>
                  <a:cubicBezTo>
                    <a:pt x="192" y="134"/>
                    <a:pt x="199" y="129"/>
                    <a:pt x="202" y="122"/>
                  </a:cubicBezTo>
                  <a:cubicBezTo>
                    <a:pt x="199" y="124"/>
                    <a:pt x="196" y="125"/>
                    <a:pt x="193" y="125"/>
                  </a:cubicBezTo>
                  <a:close/>
                </a:path>
              </a:pathLst>
            </a:custGeom>
            <a:solidFill>
              <a:srgbClr val="FF7714">
                <a:alpha val="50000"/>
              </a:srgbClr>
            </a:solidFill>
            <a:ln>
              <a:noFill/>
            </a:ln>
          </p:spPr>
          <p:txBody>
            <a:bodyPr vert="horz" wrap="square" lIns="91440" tIns="45720" rIns="91440" bIns="45720" numCol="1" anchor="t" anchorCtr="0" compatLnSpc="1"/>
            <a:lstStyle/>
            <a:p>
              <a:endParaRPr lang="zh-CN" altLang="en-US"/>
            </a:p>
          </p:txBody>
        </p:sp>
      </p:grpSp>
      <p:sp>
        <p:nvSpPr>
          <p:cNvPr id="4" name="灯片编号占位符 3"/>
          <p:cNvSpPr>
            <a:spLocks noGrp="1"/>
          </p:cNvSpPr>
          <p:nvPr>
            <p:ph type="sldNum" sz="quarter" idx="12"/>
          </p:nvPr>
        </p:nvSpPr>
        <p:spPr>
          <a:xfrm>
            <a:off x="8610600" y="6343651"/>
            <a:ext cx="2743200" cy="365125"/>
          </a:xfrm>
        </p:spPr>
        <p:txBody>
          <a:bodyPr/>
          <a:lstStyle/>
          <a:p>
            <a:fld id="{7D9BB5D0-35E4-459D-AEF3-FE4D7C45CC19}" type="slidenum">
              <a:rPr lang="zh-CN" altLang="en-US" smtClean="0">
                <a:solidFill>
                  <a:schemeClr val="bg1"/>
                </a:solidFill>
              </a:rPr>
              <a:t>2</a:t>
            </a:fld>
            <a:endParaRPr lang="zh-CN" altLang="en-US" dirty="0">
              <a:solidFill>
                <a:schemeClr val="bg1"/>
              </a:solidFill>
            </a:endParaRPr>
          </a:p>
        </p:txBody>
      </p:sp>
    </p:spTree>
  </p:cSld>
  <p:clrMapOvr>
    <a:masterClrMapping/>
  </p:clrMapOvr>
  <p:transition spd="med">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13300" fill="hold" grpId="1" nodeType="withEffect" p14:presetBounceEnd="53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53000">
                                          <p:cBhvr additive="base">
                                            <p:cTn id="7" dur="750" fill="hold"/>
                                            <p:tgtEl>
                                              <p:spTgt spid="6"/>
                                            </p:tgtEl>
                                            <p:attrNameLst>
                                              <p:attrName>ppt_x</p:attrName>
                                            </p:attrNameLst>
                                          </p:cBhvr>
                                          <p:tavLst>
                                            <p:tav tm="0">
                                              <p:val>
                                                <p:strVal val="0-#ppt_w/2"/>
                                              </p:val>
                                            </p:tav>
                                            <p:tav tm="100000">
                                              <p:val>
                                                <p:strVal val="#ppt_x"/>
                                              </p:val>
                                            </p:tav>
                                          </p:tavLst>
                                        </p:anim>
                                        <p:anim calcmode="lin" valueType="num" p14:bounceEnd="53000">
                                          <p:cBhvr additive="base">
                                            <p:cTn id="8" dur="7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1+#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1+#ppt_w/2"/>
                                              </p:val>
                                            </p:tav>
                                            <p:tav tm="100000">
                                              <p:val>
                                                <p:strVal val="#ppt_x"/>
                                              </p:val>
                                            </p:tav>
                                          </p:tavLst>
                                        </p:anim>
                                        <p:anim calcmode="lin" valueType="num">
                                          <p:cBhvr additive="base">
                                            <p:cTn id="24" dur="500" fill="hold"/>
                                            <p:tgtEl>
                                              <p:spTgt spid="22"/>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1+#ppt_w/2"/>
                                              </p:val>
                                            </p:tav>
                                            <p:tav tm="100000">
                                              <p:val>
                                                <p:strVal val="#ppt_x"/>
                                              </p:val>
                                            </p:tav>
                                          </p:tavLst>
                                        </p:anim>
                                        <p:anim calcmode="lin" valueType="num">
                                          <p:cBhvr additive="base">
                                            <p:cTn id="28" dur="500" fill="hold"/>
                                            <p:tgtEl>
                                              <p:spTgt spid="2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1+#ppt_w/2"/>
                                              </p:val>
                                            </p:tav>
                                            <p:tav tm="100000">
                                              <p:val>
                                                <p:strVal val="#ppt_x"/>
                                              </p:val>
                                            </p:tav>
                                          </p:tavLst>
                                        </p:anim>
                                        <p:anim calcmode="lin" valueType="num">
                                          <p:cBhvr additive="base">
                                            <p:cTn id="32" dur="500" fill="hold"/>
                                            <p:tgtEl>
                                              <p:spTgt spid="26"/>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1+#ppt_w/2"/>
                                              </p:val>
                                            </p:tav>
                                            <p:tav tm="100000">
                                              <p:val>
                                                <p:strVal val="#ppt_x"/>
                                              </p:val>
                                            </p:tav>
                                          </p:tavLst>
                                        </p:anim>
                                        <p:anim calcmode="lin" valueType="num">
                                          <p:cBhvr additive="base">
                                            <p:cTn id="36"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P spid="7" grpId="0"/>
          <p:bldP spid="15" grpId="0"/>
          <p:bldP spid="16" grpId="0" animBg="1"/>
          <p:bldP spid="20" grpId="0"/>
          <p:bldP spid="22" grpId="0" animBg="1"/>
          <p:bldP spid="24" grpId="0"/>
          <p:bldP spid="2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13300" fill="hold" grpId="1"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0-#ppt_w/2"/>
                                              </p:val>
                                            </p:tav>
                                            <p:tav tm="100000">
                                              <p:val>
                                                <p:strVal val="#ppt_x"/>
                                              </p:val>
                                            </p:tav>
                                          </p:tavLst>
                                        </p:anim>
                                        <p:anim calcmode="lin" valueType="num">
                                          <p:cBhvr additive="base">
                                            <p:cTn id="8" dur="7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1+#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1+#ppt_w/2"/>
                                              </p:val>
                                            </p:tav>
                                            <p:tav tm="100000">
                                              <p:val>
                                                <p:strVal val="#ppt_x"/>
                                              </p:val>
                                            </p:tav>
                                          </p:tavLst>
                                        </p:anim>
                                        <p:anim calcmode="lin" valueType="num">
                                          <p:cBhvr additive="base">
                                            <p:cTn id="24" dur="500" fill="hold"/>
                                            <p:tgtEl>
                                              <p:spTgt spid="22"/>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1+#ppt_w/2"/>
                                              </p:val>
                                            </p:tav>
                                            <p:tav tm="100000">
                                              <p:val>
                                                <p:strVal val="#ppt_x"/>
                                              </p:val>
                                            </p:tav>
                                          </p:tavLst>
                                        </p:anim>
                                        <p:anim calcmode="lin" valueType="num">
                                          <p:cBhvr additive="base">
                                            <p:cTn id="28" dur="500" fill="hold"/>
                                            <p:tgtEl>
                                              <p:spTgt spid="2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1+#ppt_w/2"/>
                                              </p:val>
                                            </p:tav>
                                            <p:tav tm="100000">
                                              <p:val>
                                                <p:strVal val="#ppt_x"/>
                                              </p:val>
                                            </p:tav>
                                          </p:tavLst>
                                        </p:anim>
                                        <p:anim calcmode="lin" valueType="num">
                                          <p:cBhvr additive="base">
                                            <p:cTn id="32" dur="500" fill="hold"/>
                                            <p:tgtEl>
                                              <p:spTgt spid="26"/>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1+#ppt_w/2"/>
                                              </p:val>
                                            </p:tav>
                                            <p:tav tm="100000">
                                              <p:val>
                                                <p:strVal val="#ppt_x"/>
                                              </p:val>
                                            </p:tav>
                                          </p:tavLst>
                                        </p:anim>
                                        <p:anim calcmode="lin" valueType="num">
                                          <p:cBhvr additive="base">
                                            <p:cTn id="36"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P spid="7" grpId="0"/>
          <p:bldP spid="15" grpId="0"/>
          <p:bldP spid="16" grpId="0" animBg="1"/>
          <p:bldP spid="20" grpId="0"/>
          <p:bldP spid="22" grpId="0" animBg="1"/>
          <p:bldP spid="24" grpId="0"/>
          <p:bldP spid="26" grpId="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flipH="1">
            <a:off x="8322945" y="2822575"/>
            <a:ext cx="4723765" cy="433387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649460" y="-541020"/>
            <a:ext cx="3105785" cy="354139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14" name="TextBox 29"/>
          <p:cNvSpPr txBox="1"/>
          <p:nvPr/>
        </p:nvSpPr>
        <p:spPr>
          <a:xfrm>
            <a:off x="1738132" y="372925"/>
            <a:ext cx="3178738"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拓展延伸</a:t>
            </a:r>
            <a:endParaRPr lang="en-US" altLang="zh-CN" sz="5400" b="1" dirty="0">
              <a:solidFill>
                <a:srgbClr val="3D85F9"/>
              </a:solidFill>
              <a:latin typeface="汉仪雅酷黑 65W" panose="020B0604020202020204" pitchFamily="34" charset="-122"/>
              <a:ea typeface="汉仪雅酷黑 65W" panose="020B0604020202020204" pitchFamily="34" charset="-122"/>
            </a:endParaRPr>
          </a:p>
        </p:txBody>
      </p:sp>
      <p:grpSp>
        <p:nvGrpSpPr>
          <p:cNvPr id="11" name="组合 10"/>
          <p:cNvGrpSpPr/>
          <p:nvPr/>
        </p:nvGrpSpPr>
        <p:grpSpPr>
          <a:xfrm>
            <a:off x="1905691" y="1319213"/>
            <a:ext cx="8906772" cy="584775"/>
            <a:chOff x="1975541" y="1376363"/>
            <a:chExt cx="8906772" cy="584775"/>
          </a:xfrm>
        </p:grpSpPr>
        <p:sp>
          <p:nvSpPr>
            <p:cNvPr id="18" name="文本框 17"/>
            <p:cNvSpPr txBox="1"/>
            <p:nvPr/>
          </p:nvSpPr>
          <p:spPr>
            <a:xfrm>
              <a:off x="2340927" y="1376363"/>
              <a:ext cx="8541386" cy="584775"/>
            </a:xfrm>
            <a:prstGeom prst="rect">
              <a:avLst/>
            </a:prstGeom>
            <a:noFill/>
          </p:spPr>
          <p:txBody>
            <a:bodyPr wrap="square" rtlCol="0">
              <a:spAutoFit/>
            </a:bodyPr>
            <a:lstStyle/>
            <a:p>
              <a:r>
                <a:rPr lang="zh-CN" altLang="en-US" sz="3200" dirty="0">
                  <a:latin typeface="方正兰亭黑简体" panose="02000000000000000000" pitchFamily="2" charset="-122"/>
                  <a:ea typeface="方正兰亭黑简体" panose="02000000000000000000" pitchFamily="2" charset="-122"/>
                </a:rPr>
                <a:t>通过编写程序，完成后续故事的场景效果。</a:t>
              </a:r>
            </a:p>
          </p:txBody>
        </p:sp>
        <p:sp>
          <p:nvSpPr>
            <p:cNvPr id="19" name="矩形: 圆角 18"/>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4" name="灯片编号占位符 3"/>
          <p:cNvSpPr>
            <a:spLocks noGrp="1"/>
          </p:cNvSpPr>
          <p:nvPr>
            <p:ph type="sldNum" sz="quarter" idx="12"/>
          </p:nvPr>
        </p:nvSpPr>
        <p:spPr/>
        <p:txBody>
          <a:bodyPr/>
          <a:lstStyle/>
          <a:p>
            <a:fld id="{7D9BB5D0-35E4-459D-AEF3-FE4D7C45CC19}" type="slidenum">
              <a:rPr lang="zh-CN" altLang="en-US" smtClean="0"/>
              <a:t>20</a:t>
            </a:fld>
            <a:endParaRPr lang="zh-CN" altLang="en-US"/>
          </a:p>
        </p:txBody>
      </p:sp>
      <p:sp>
        <p:nvSpPr>
          <p:cNvPr id="41" name="文本框 40"/>
          <p:cNvSpPr txBox="1"/>
          <p:nvPr/>
        </p:nvSpPr>
        <p:spPr>
          <a:xfrm>
            <a:off x="2786198" y="2524762"/>
            <a:ext cx="7740000" cy="861774"/>
          </a:xfrm>
          <a:prstGeom prst="rect">
            <a:avLst/>
          </a:prstGeom>
          <a:noFill/>
        </p:spPr>
        <p:txBody>
          <a:bodyPr wrap="square" rtlCol="0">
            <a:spAutoFit/>
          </a:bodyPr>
          <a:lstStyle/>
          <a:p>
            <a:pPr>
              <a:lnSpc>
                <a:spcPct val="125000"/>
              </a:lnSpc>
            </a:pPr>
            <a:r>
              <a:rPr lang="zh-CN" altLang="en-US" sz="2000" dirty="0">
                <a:latin typeface="方正兰亭黑简体" panose="02000000000000000000" pitchFamily="2" charset="-122"/>
                <a:ea typeface="方正兰亭黑简体" panose="02000000000000000000" pitchFamily="2" charset="-122"/>
                <a:sym typeface="+mn-ea"/>
              </a:rPr>
              <a:t>        抓到小偷后，小偷还在狡辩，说道：“小兄弟，我真的是无辜的。”我一边</a:t>
            </a:r>
            <a:r>
              <a:rPr lang="zh-CN" altLang="en-US" sz="2000" dirty="0">
                <a:solidFill>
                  <a:srgbClr val="FF0000"/>
                </a:solidFill>
                <a:latin typeface="方正兰亭黑简体" panose="02000000000000000000" pitchFamily="2" charset="-122"/>
                <a:ea typeface="方正兰亭黑简体" panose="02000000000000000000" pitchFamily="2" charset="-122"/>
                <a:sym typeface="+mn-ea"/>
              </a:rPr>
              <a:t>往前走</a:t>
            </a:r>
            <a:r>
              <a:rPr lang="en-US" altLang="zh-CN" sz="2000" dirty="0">
                <a:solidFill>
                  <a:srgbClr val="FF0000"/>
                </a:solidFill>
                <a:latin typeface="方正兰亭黑简体" panose="02000000000000000000" pitchFamily="2" charset="-122"/>
                <a:ea typeface="方正兰亭黑简体" panose="02000000000000000000" pitchFamily="2" charset="-122"/>
                <a:sym typeface="+mn-ea"/>
              </a:rPr>
              <a:t>0.6m</a:t>
            </a:r>
            <a:r>
              <a:rPr lang="zh-CN" altLang="en-US" sz="2000" dirty="0">
                <a:latin typeface="方正兰亭黑简体" panose="02000000000000000000" pitchFamily="2" charset="-122"/>
                <a:ea typeface="方正兰亭黑简体" panose="02000000000000000000" pitchFamily="2" charset="-122"/>
                <a:sym typeface="+mn-ea"/>
              </a:rPr>
              <a:t>，一边对小偷说：“你别动！” </a:t>
            </a:r>
            <a:endParaRPr lang="en-US" altLang="zh-CN" sz="2000" dirty="0">
              <a:latin typeface="方正兰亭黑简体" panose="02000000000000000000" pitchFamily="2" charset="-122"/>
              <a:ea typeface="方正兰亭黑简体" panose="02000000000000000000" pitchFamily="2" charset="-122"/>
            </a:endParaRPr>
          </a:p>
        </p:txBody>
      </p:sp>
      <p:sp>
        <p:nvSpPr>
          <p:cNvPr id="43" name="文本框 42"/>
          <p:cNvSpPr txBox="1"/>
          <p:nvPr/>
        </p:nvSpPr>
        <p:spPr>
          <a:xfrm>
            <a:off x="2786198" y="4811633"/>
            <a:ext cx="7740000" cy="1246495"/>
          </a:xfrm>
          <a:prstGeom prst="rect">
            <a:avLst/>
          </a:prstGeom>
          <a:noFill/>
        </p:spPr>
        <p:txBody>
          <a:bodyPr wrap="square" rtlCol="0">
            <a:spAutoFit/>
          </a:bodyPr>
          <a:lstStyle/>
          <a:p>
            <a:pPr>
              <a:lnSpc>
                <a:spcPct val="125000"/>
              </a:lnSpc>
            </a:pPr>
            <a:r>
              <a:rPr lang="zh-CN" altLang="en-US" sz="2000" dirty="0">
                <a:latin typeface="方正兰亭黑简体" panose="02000000000000000000" pitchFamily="2" charset="-122"/>
                <a:ea typeface="方正兰亭黑简体" panose="02000000000000000000" pitchFamily="2" charset="-122"/>
                <a:sym typeface="+mn-ea"/>
              </a:rPr>
              <a:t>        小偷一边逃走一边嘲笑道：“哈哈哈哈</a:t>
            </a:r>
            <a:r>
              <a:rPr lang="en-US" altLang="zh-CN" sz="2000" dirty="0">
                <a:latin typeface="方正兰亭黑简体" panose="02000000000000000000" pitchFamily="2" charset="-122"/>
                <a:ea typeface="方正兰亭黑简体" panose="02000000000000000000" pitchFamily="2" charset="-122"/>
                <a:sym typeface="+mn-ea"/>
              </a:rPr>
              <a:t>~</a:t>
            </a:r>
            <a:r>
              <a:rPr lang="zh-CN" altLang="en-US" sz="2000" dirty="0">
                <a:latin typeface="方正兰亭黑简体" panose="02000000000000000000" pitchFamily="2" charset="-122"/>
                <a:ea typeface="方正兰亭黑简体" panose="02000000000000000000" pitchFamily="2" charset="-122"/>
                <a:sym typeface="+mn-ea"/>
              </a:rPr>
              <a:t>”我果断</a:t>
            </a:r>
            <a:r>
              <a:rPr lang="zh-CN" altLang="en-US" sz="2000" dirty="0">
                <a:solidFill>
                  <a:srgbClr val="FF0000"/>
                </a:solidFill>
                <a:latin typeface="方正兰亭黑简体" panose="02000000000000000000" pitchFamily="2" charset="-122"/>
                <a:ea typeface="方正兰亭黑简体" panose="02000000000000000000" pitchFamily="2" charset="-122"/>
                <a:sym typeface="+mn-ea"/>
              </a:rPr>
              <a:t>往左转</a:t>
            </a:r>
            <a:r>
              <a:rPr lang="en-US" altLang="zh-CN" sz="2000" dirty="0">
                <a:solidFill>
                  <a:srgbClr val="FF0000"/>
                </a:solidFill>
                <a:latin typeface="方正兰亭黑简体" panose="02000000000000000000" pitchFamily="2" charset="-122"/>
                <a:ea typeface="方正兰亭黑简体" panose="02000000000000000000" pitchFamily="2" charset="-122"/>
                <a:sym typeface="+mn-ea"/>
              </a:rPr>
              <a:t>90°</a:t>
            </a:r>
            <a:r>
              <a:rPr lang="zh-CN" altLang="en-US" sz="2000" dirty="0">
                <a:solidFill>
                  <a:srgbClr val="FF0000"/>
                </a:solidFill>
                <a:latin typeface="方正兰亭黑简体" panose="02000000000000000000" pitchFamily="2" charset="-122"/>
                <a:ea typeface="方正兰亭黑简体" panose="02000000000000000000" pitchFamily="2" charset="-122"/>
                <a:sym typeface="+mn-ea"/>
              </a:rPr>
              <a:t>并向前走</a:t>
            </a:r>
            <a:r>
              <a:rPr lang="en-US" altLang="zh-CN" sz="2000" dirty="0">
                <a:solidFill>
                  <a:srgbClr val="FF0000"/>
                </a:solidFill>
                <a:latin typeface="方正兰亭黑简体" panose="02000000000000000000" pitchFamily="2" charset="-122"/>
                <a:ea typeface="方正兰亭黑简体" panose="02000000000000000000" pitchFamily="2" charset="-122"/>
                <a:sym typeface="+mn-ea"/>
              </a:rPr>
              <a:t>0.6m</a:t>
            </a:r>
            <a:r>
              <a:rPr lang="zh-CN" altLang="en-US" sz="2000" dirty="0">
                <a:latin typeface="方正兰亭黑简体" panose="02000000000000000000" pitchFamily="2" charset="-122"/>
                <a:ea typeface="方正兰亭黑简体" panose="02000000000000000000" pitchFamily="2" charset="-122"/>
                <a:sym typeface="+mn-ea"/>
              </a:rPr>
              <a:t>追上去，并发射水晶弹，最后抓住他并说“</a:t>
            </a:r>
            <a:r>
              <a:rPr lang="zh-CN" altLang="en-US" sz="2000" dirty="0" smtClean="0">
                <a:latin typeface="方正兰亭黑简体" panose="02000000000000000000" pitchFamily="2" charset="-122"/>
                <a:ea typeface="方正兰亭黑简体" panose="02000000000000000000" pitchFamily="2" charset="-122"/>
                <a:sym typeface="+mn-ea"/>
              </a:rPr>
              <a:t>你逃</a:t>
            </a:r>
            <a:r>
              <a:rPr lang="zh-CN" altLang="en-US" sz="2000" dirty="0">
                <a:latin typeface="方正兰亭黑简体" panose="02000000000000000000" pitchFamily="2" charset="-122"/>
                <a:ea typeface="方正兰亭黑简体" panose="02000000000000000000" pitchFamily="2" charset="-122"/>
                <a:sym typeface="+mn-ea"/>
              </a:rPr>
              <a:t>不出我的手掌心。”带着他</a:t>
            </a:r>
            <a:r>
              <a:rPr lang="zh-CN" altLang="en-US" sz="2000" dirty="0">
                <a:solidFill>
                  <a:srgbClr val="FF0000"/>
                </a:solidFill>
                <a:latin typeface="方正兰亭黑简体" panose="02000000000000000000" pitchFamily="2" charset="-122"/>
                <a:ea typeface="方正兰亭黑简体" panose="02000000000000000000" pitchFamily="2" charset="-122"/>
                <a:sym typeface="+mn-ea"/>
              </a:rPr>
              <a:t>往</a:t>
            </a:r>
            <a:r>
              <a:rPr lang="en-US" altLang="zh-CN" sz="2000" dirty="0">
                <a:solidFill>
                  <a:srgbClr val="FF0000"/>
                </a:solidFill>
                <a:latin typeface="方正兰亭黑简体" panose="02000000000000000000" pitchFamily="2" charset="-122"/>
                <a:ea typeface="方正兰亭黑简体" panose="02000000000000000000" pitchFamily="2" charset="-122"/>
                <a:sym typeface="+mn-ea"/>
              </a:rPr>
              <a:t>-90°</a:t>
            </a:r>
            <a:r>
              <a:rPr lang="zh-CN" altLang="en-US" sz="2000" dirty="0">
                <a:solidFill>
                  <a:srgbClr val="FF0000"/>
                </a:solidFill>
                <a:latin typeface="方正兰亭黑简体" panose="02000000000000000000" pitchFamily="2" charset="-122"/>
                <a:ea typeface="方正兰亭黑简体" panose="02000000000000000000" pitchFamily="2" charset="-122"/>
                <a:sym typeface="+mn-ea"/>
              </a:rPr>
              <a:t>平移</a:t>
            </a:r>
            <a:r>
              <a:rPr lang="en-US" altLang="zh-CN" sz="2000" dirty="0">
                <a:solidFill>
                  <a:srgbClr val="FF0000"/>
                </a:solidFill>
                <a:latin typeface="方正兰亭黑简体" panose="02000000000000000000" pitchFamily="2" charset="-122"/>
                <a:ea typeface="方正兰亭黑简体" panose="02000000000000000000" pitchFamily="2" charset="-122"/>
                <a:sym typeface="+mn-ea"/>
              </a:rPr>
              <a:t>0.3m</a:t>
            </a:r>
            <a:r>
              <a:rPr lang="zh-CN" altLang="en-US" sz="2000" dirty="0">
                <a:latin typeface="方正兰亭黑简体" panose="02000000000000000000" pitchFamily="2" charset="-122"/>
                <a:ea typeface="方正兰亭黑简体" panose="02000000000000000000" pitchFamily="2" charset="-122"/>
                <a:sym typeface="+mn-ea"/>
              </a:rPr>
              <a:t>到门口。</a:t>
            </a:r>
            <a:endParaRPr lang="en-US" altLang="zh-CN"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2" name="矩形: 圆角 1"/>
          <p:cNvSpPr/>
          <p:nvPr/>
        </p:nvSpPr>
        <p:spPr>
          <a:xfrm>
            <a:off x="1836225" y="2547742"/>
            <a:ext cx="535110" cy="2097063"/>
          </a:xfrm>
          <a:prstGeom prst="roundRect">
            <a:avLst>
              <a:gd name="adj" fmla="val 50000"/>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latin typeface="方正兰亭黑简体" panose="02000000000000000000" pitchFamily="2" charset="-122"/>
                <a:ea typeface="方正兰亭黑简体" panose="02000000000000000000" pitchFamily="2" charset="-122"/>
              </a:rPr>
              <a:t>情景卡片</a:t>
            </a:r>
          </a:p>
        </p:txBody>
      </p:sp>
      <p:sp>
        <p:nvSpPr>
          <p:cNvPr id="42" name="文本框 41">
            <a:extLst>
              <a:ext uri="{FF2B5EF4-FFF2-40B4-BE49-F238E27FC236}">
                <a16:creationId xmlns="" xmlns:a16="http://schemas.microsoft.com/office/drawing/2014/main" id="{A2D75008-81A7-4685-8D5B-35BB28FF92A9}"/>
              </a:ext>
            </a:extLst>
          </p:cNvPr>
          <p:cNvSpPr txBox="1"/>
          <p:nvPr/>
        </p:nvSpPr>
        <p:spPr>
          <a:xfrm>
            <a:off x="2958664" y="3446070"/>
            <a:ext cx="7741419" cy="1246495"/>
          </a:xfrm>
          <a:prstGeom prst="rect">
            <a:avLst/>
          </a:prstGeom>
          <a:noFill/>
        </p:spPr>
        <p:txBody>
          <a:bodyPr wrap="square">
            <a:spAutoFit/>
          </a:bodyPr>
          <a:lstStyle/>
          <a:p>
            <a:pPr>
              <a:lnSpc>
                <a:spcPct val="125000"/>
              </a:lnSpc>
            </a:pPr>
            <a:r>
              <a:rPr lang="zh-CN" altLang="en-US" sz="2000" dirty="0">
                <a:latin typeface="方正兰亭黑简体" panose="02000000000000000000" pitchFamily="2" charset="-122"/>
                <a:ea typeface="方正兰亭黑简体" panose="02000000000000000000" pitchFamily="2" charset="-122"/>
                <a:sym typeface="+mn-ea"/>
              </a:rPr>
              <a:t>        突然，小偷发出呻吟声“我的肚子好痛啊！”，我对这个突发情况有点慌张，连忙问道：“你怎么了？”结果小偷趁我不注意，溜走了，我连忙</a:t>
            </a:r>
            <a:r>
              <a:rPr lang="zh-CN" altLang="en-US" sz="2000" dirty="0">
                <a:solidFill>
                  <a:srgbClr val="FF0000"/>
                </a:solidFill>
                <a:latin typeface="方正兰亭黑简体" panose="02000000000000000000" pitchFamily="2" charset="-122"/>
                <a:ea typeface="方正兰亭黑简体" panose="02000000000000000000" pitchFamily="2" charset="-122"/>
                <a:sym typeface="+mn-ea"/>
              </a:rPr>
              <a:t>向左转</a:t>
            </a:r>
            <a:r>
              <a:rPr lang="en-US" altLang="zh-CN" sz="2000" dirty="0">
                <a:solidFill>
                  <a:srgbClr val="FF0000"/>
                </a:solidFill>
                <a:latin typeface="方正兰亭黑简体" panose="02000000000000000000" pitchFamily="2" charset="-122"/>
                <a:ea typeface="方正兰亭黑简体" panose="02000000000000000000" pitchFamily="2" charset="-122"/>
                <a:sym typeface="+mn-ea"/>
              </a:rPr>
              <a:t>90°</a:t>
            </a:r>
            <a:r>
              <a:rPr lang="zh-CN" altLang="en-US" sz="2000" dirty="0">
                <a:solidFill>
                  <a:srgbClr val="FF0000"/>
                </a:solidFill>
                <a:latin typeface="方正兰亭黑简体" panose="02000000000000000000" pitchFamily="2" charset="-122"/>
                <a:ea typeface="方正兰亭黑简体" panose="02000000000000000000" pitchFamily="2" charset="-122"/>
                <a:sym typeface="+mn-ea"/>
              </a:rPr>
              <a:t>并接着往前走</a:t>
            </a:r>
            <a:r>
              <a:rPr lang="en-US" altLang="zh-CN" sz="2000" dirty="0">
                <a:solidFill>
                  <a:srgbClr val="FF0000"/>
                </a:solidFill>
                <a:latin typeface="方正兰亭黑简体" panose="02000000000000000000" pitchFamily="2" charset="-122"/>
                <a:ea typeface="方正兰亭黑简体" panose="02000000000000000000" pitchFamily="2" charset="-122"/>
                <a:sym typeface="+mn-ea"/>
              </a:rPr>
              <a:t>0.9m</a:t>
            </a:r>
            <a:r>
              <a:rPr lang="zh-CN" altLang="en-US" sz="2000" dirty="0">
                <a:latin typeface="方正兰亭黑简体" panose="02000000000000000000" pitchFamily="2" charset="-122"/>
                <a:ea typeface="方正兰亭黑简体" panose="02000000000000000000" pitchFamily="2" charset="-122"/>
                <a:sym typeface="+mn-ea"/>
              </a:rPr>
              <a:t>追向他！</a:t>
            </a:r>
            <a:endParaRPr lang="en-US" altLang="zh-CN" sz="2000" dirty="0">
              <a:latin typeface="方正兰亭黑简体" panose="02000000000000000000" pitchFamily="2" charset="-122"/>
              <a:ea typeface="方正兰亭黑简体" panose="02000000000000000000" pitchFamily="2" charset="-122"/>
            </a:endParaRPr>
          </a:p>
        </p:txBody>
      </p:sp>
    </p:spTree>
    <p:extLst>
      <p:ext uri="{BB962C8B-B14F-4D97-AF65-F5344CB8AC3E}">
        <p14:creationId xmlns:p14="http://schemas.microsoft.com/office/powerpoint/2010/main" val="3869936749"/>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7" presetClass="entr" presetSubtype="8"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ppt_x</p:attrName>
                                        </p:attrNameLst>
                                      </p:cBhvr>
                                      <p:tavLst>
                                        <p:tav tm="0">
                                          <p:val>
                                            <p:strVal val="#ppt_x-#ppt_w/2"/>
                                          </p:val>
                                        </p:tav>
                                        <p:tav tm="100000">
                                          <p:val>
                                            <p:strVal val="#ppt_x"/>
                                          </p:val>
                                        </p:tav>
                                      </p:tavLst>
                                    </p:anim>
                                    <p:anim calcmode="lin" valueType="num">
                                      <p:cBhvr>
                                        <p:cTn id="14" dur="500" fill="hold"/>
                                        <p:tgtEl>
                                          <p:spTgt spid="11"/>
                                        </p:tgtEl>
                                        <p:attrNameLst>
                                          <p:attrName>ppt_y</p:attrName>
                                        </p:attrNameLst>
                                      </p:cBhvr>
                                      <p:tavLst>
                                        <p:tav tm="0">
                                          <p:val>
                                            <p:strVal val="#ppt_y"/>
                                          </p:val>
                                        </p:tav>
                                        <p:tav tm="100000">
                                          <p:val>
                                            <p:strVal val="#ppt_y"/>
                                          </p:val>
                                        </p:tav>
                                      </p:tavLst>
                                    </p:anim>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strVal val="#ppt_h"/>
                                          </p:val>
                                        </p:tav>
                                        <p:tav tm="100000">
                                          <p:val>
                                            <p:strVal val="#ppt_h"/>
                                          </p:val>
                                        </p:tav>
                                      </p:tavLst>
                                    </p:anim>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up)">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500"/>
                                        <p:tgtEl>
                                          <p:spTgt spid="42"/>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1" grpId="0"/>
      <p:bldP spid="43" grpId="0"/>
      <p:bldP spid="2" grpId="0" bldLvl="0" animBg="1"/>
      <p:bldP spid="4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9460" y="-541020"/>
            <a:ext cx="3105785" cy="354139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8" name="TextBox 29"/>
          <p:cNvSpPr txBox="1"/>
          <p:nvPr/>
        </p:nvSpPr>
        <p:spPr>
          <a:xfrm>
            <a:off x="1742440" y="380365"/>
            <a:ext cx="4222750"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拓展延伸</a:t>
            </a:r>
            <a:endParaRPr lang="zh-CN" altLang="en-US" sz="5400" b="1" dirty="0">
              <a:solidFill>
                <a:srgbClr val="FF0000"/>
              </a:solidFill>
              <a:latin typeface="汉仪雅酷黑 65W" panose="020B0604020202020204" pitchFamily="34" charset="-122"/>
              <a:ea typeface="汉仪雅酷黑 65W" panose="020B0604020202020204" pitchFamily="34" charset="-122"/>
              <a:cs typeface="Open Sans" panose="020B0606030504020204" pitchFamily="34" charset="0"/>
            </a:endParaRPr>
          </a:p>
        </p:txBody>
      </p:sp>
      <p:sp>
        <p:nvSpPr>
          <p:cNvPr id="29" name="文本框 28"/>
          <p:cNvSpPr txBox="1"/>
          <p:nvPr/>
        </p:nvSpPr>
        <p:spPr>
          <a:xfrm>
            <a:off x="2085502" y="1534887"/>
            <a:ext cx="1980000" cy="587469"/>
          </a:xfrm>
          <a:prstGeom prst="rect">
            <a:avLst/>
          </a:prstGeom>
          <a:noFill/>
          <a:ln>
            <a:noFill/>
          </a:ln>
        </p:spPr>
        <p:txBody>
          <a:bodyPr wrap="square" rtlCol="0">
            <a:spAutoFit/>
          </a:bodyPr>
          <a:lstStyle/>
          <a:p>
            <a:pPr>
              <a:lnSpc>
                <a:spcPct val="125000"/>
              </a:lnSpc>
            </a:pPr>
            <a:r>
              <a:rPr lang="zh-CN" altLang="en-US" sz="2800" dirty="0">
                <a:latin typeface="方正兰亭黑简体" panose="02000000000000000000" pitchFamily="2" charset="-122"/>
                <a:ea typeface="方正兰亭黑简体" panose="02000000000000000000" pitchFamily="2" charset="-122"/>
              </a:rPr>
              <a:t>参考程序</a:t>
            </a:r>
            <a:endParaRPr lang="en-US" altLang="zh-CN" sz="2800" dirty="0">
              <a:latin typeface="方正兰亭黑简体" panose="02000000000000000000" pitchFamily="2" charset="-122"/>
              <a:ea typeface="方正兰亭黑简体" panose="02000000000000000000" pitchFamily="2" charset="-122"/>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t>21</a:t>
            </a:fld>
            <a:endParaRPr lang="zh-CN" altLang="en-US"/>
          </a:p>
        </p:txBody>
      </p:sp>
      <p:pic>
        <p:nvPicPr>
          <p:cNvPr id="2" name="图片 1"/>
          <p:cNvPicPr>
            <a:picLocks noChangeAspect="1"/>
          </p:cNvPicPr>
          <p:nvPr/>
        </p:nvPicPr>
        <p:blipFill>
          <a:blip r:embed="rId7">
            <a:extLst>
              <a:ext uri="{BEBA8EAE-BF5A-486C-A8C5-ECC9F3942E4B}">
                <a14:imgProps xmlns:a14="http://schemas.microsoft.com/office/drawing/2010/main">
                  <a14:imgLayer r:embed="rId8">
                    <a14:imgEffect>
                      <a14:backgroundRemoval t="0" b="99797" l="3348" r="95313">
                        <a14:foregroundMark x1="57813" y1="65650" x2="55134" y2="69715"/>
                        <a14:foregroundMark x1="20759" y1="95935" x2="32143" y2="97154"/>
                        <a14:backgroundMark x1="33036" y1="98577" x2="45759" y2="99390"/>
                        <a14:backgroundMark x1="50670" y1="98780" x2="66741" y2="99593"/>
                        <a14:backgroundMark x1="14955" y1="98577" x2="16071" y2="99797"/>
                        <a14:backgroundMark x1="25000" y1="98577" x2="26563" y2="99593"/>
                        <a14:backgroundMark x1="23661" y1="98374" x2="23438" y2="99797"/>
                      </a14:backgroundRemoval>
                    </a14:imgEffect>
                  </a14:imgLayer>
                </a14:imgProps>
              </a:ext>
            </a:extLst>
          </a:blip>
          <a:stretch>
            <a:fillRect/>
          </a:stretch>
        </p:blipFill>
        <p:spPr>
          <a:xfrm>
            <a:off x="3483428" y="1394276"/>
            <a:ext cx="4572001" cy="5021037"/>
          </a:xfrm>
          <a:prstGeom prst="rect">
            <a:avLst/>
          </a:prstGeom>
        </p:spPr>
      </p:pic>
      <p:pic>
        <p:nvPicPr>
          <p:cNvPr id="7" name="图片 6"/>
          <p:cNvPicPr>
            <a:picLocks noChangeAspect="1"/>
          </p:cNvPicPr>
          <p:nvPr/>
        </p:nvPicPr>
        <p:blipFill rotWithShape="1">
          <a:blip r:embed="rId9">
            <a:extLst>
              <a:ext uri="{BEBA8EAE-BF5A-486C-A8C5-ECC9F3942E4B}">
                <a14:imgProps xmlns:a14="http://schemas.microsoft.com/office/drawing/2010/main">
                  <a14:imgLayer r:embed="rId10">
                    <a14:imgEffect>
                      <a14:backgroundRemoval t="805" b="100000" l="748" r="100000"/>
                    </a14:imgEffect>
                  </a14:imgLayer>
                </a14:imgProps>
              </a:ext>
            </a:extLst>
          </a:blip>
          <a:srcRect t="1042" b="1"/>
          <a:stretch/>
        </p:blipFill>
        <p:spPr>
          <a:xfrm>
            <a:off x="7510461" y="2090057"/>
            <a:ext cx="4499720" cy="4136572"/>
          </a:xfrm>
          <a:prstGeom prst="rect">
            <a:avLst/>
          </a:prstGeom>
        </p:spPr>
      </p:pic>
    </p:spTree>
    <p:extLst>
      <p:ext uri="{BB962C8B-B14F-4D97-AF65-F5344CB8AC3E}">
        <p14:creationId xmlns:p14="http://schemas.microsoft.com/office/powerpoint/2010/main" val="1161122498"/>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par>
                                <p:cTn id="11" presetID="2" presetClass="entr" presetSubtype="8" fill="hold" grpId="0" nodeType="withEffect">
                                  <p:stCondLst>
                                    <p:cond delay="50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0-#ppt_w/2"/>
                                          </p:val>
                                        </p:tav>
                                        <p:tav tm="100000">
                                          <p:val>
                                            <p:strVal val="#ppt_x"/>
                                          </p:val>
                                        </p:tav>
                                      </p:tavLst>
                                    </p:anim>
                                    <p:anim calcmode="lin" valueType="num">
                                      <p:cBhvr additive="base">
                                        <p:cTn id="14"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1-10工程日志">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321927" y="2097338"/>
            <a:ext cx="609600" cy="609600"/>
          </a:xfrm>
          <a:prstGeom prst="rect">
            <a:avLst/>
          </a:prstGeom>
        </p:spPr>
      </p:pic>
      <p:sp>
        <p:nvSpPr>
          <p:cNvPr id="11" name="矩形 10">
            <a:extLst>
              <a:ext uri="{FF2B5EF4-FFF2-40B4-BE49-F238E27FC236}">
                <a16:creationId xmlns="" xmlns:a16="http://schemas.microsoft.com/office/drawing/2014/main" id="{AD89F7DD-E8A5-461B-AA21-1C1A6352E0A3}"/>
              </a:ext>
            </a:extLst>
          </p:cNvPr>
          <p:cNvSpPr/>
          <p:nvPr/>
        </p:nvSpPr>
        <p:spPr>
          <a:xfrm>
            <a:off x="-375602" y="1331283"/>
            <a:ext cx="4806315" cy="5724525"/>
          </a:xfrm>
          <a:prstGeom prst="rect">
            <a:avLst/>
          </a:prstGeom>
          <a:blipFill dpi="0" rotWithShape="1">
            <a:blip r:embed="rId6">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9649460" y="-541020"/>
            <a:ext cx="3105785" cy="3541395"/>
          </a:xfrm>
          <a:prstGeom prst="rect">
            <a:avLst/>
          </a:prstGeom>
          <a:blipFill dpi="0" rotWithShape="1">
            <a:blip r:embed="rId7">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8"/>
          <a:stretch>
            <a:fillRect/>
          </a:stretch>
        </p:blipFill>
        <p:spPr>
          <a:xfrm>
            <a:off x="274320" y="260350"/>
            <a:ext cx="1219200" cy="951865"/>
          </a:xfrm>
          <a:prstGeom prst="rect">
            <a:avLst/>
          </a:prstGeom>
        </p:spPr>
      </p:pic>
      <p:sp>
        <p:nvSpPr>
          <p:cNvPr id="14" name="TextBox 29">
            <a:extLst>
              <a:ext uri="{FF2B5EF4-FFF2-40B4-BE49-F238E27FC236}">
                <a16:creationId xmlns="" xmlns:a16="http://schemas.microsoft.com/office/drawing/2014/main" id="{6C67BD30-D478-49C9-8D87-9DD807EC9FA3}"/>
              </a:ext>
            </a:extLst>
          </p:cNvPr>
          <p:cNvSpPr txBox="1"/>
          <p:nvPr/>
        </p:nvSpPr>
        <p:spPr>
          <a:xfrm>
            <a:off x="1743366" y="379348"/>
            <a:ext cx="5757364"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工程日志</a:t>
            </a:r>
            <a:r>
              <a:rPr lang="en-US" altLang="zh-CN" sz="3000" b="1" dirty="0">
                <a:solidFill>
                  <a:srgbClr val="FF0000"/>
                </a:solidFill>
                <a:latin typeface="汉仪雅酷黑 65W" panose="020B0604020202020204" pitchFamily="34" charset="-122"/>
                <a:ea typeface="汉仪雅酷黑 65W" panose="020B0604020202020204" pitchFamily="34" charset="-122"/>
              </a:rPr>
              <a:t>(</a:t>
            </a:r>
            <a:r>
              <a:rPr lang="en-US" altLang="zh-CN" sz="3000" b="1" dirty="0">
                <a:solidFill>
                  <a:srgbClr val="FF0000"/>
                </a:solidFill>
                <a:latin typeface="Gotham"/>
                <a:ea typeface="汉仪雅酷黑 65W" panose="020B0604020202020204" pitchFamily="34" charset="-122"/>
              </a:rPr>
              <a:t>Day10</a:t>
            </a:r>
            <a:r>
              <a:rPr lang="en-US" altLang="zh-CN" sz="3000" b="1" dirty="0">
                <a:solidFill>
                  <a:srgbClr val="FF0000"/>
                </a:solidFill>
                <a:latin typeface="汉仪雅酷黑 65W" panose="020B0604020202020204" pitchFamily="34" charset="-122"/>
                <a:ea typeface="汉仪雅酷黑 65W" panose="020B0604020202020204" pitchFamily="34" charset="-122"/>
              </a:rPr>
              <a:t>)</a:t>
            </a:r>
            <a:endParaRPr lang="en-US" altLang="zh-CN" sz="3000" b="1" dirty="0">
              <a:solidFill>
                <a:srgbClr val="3D85F9"/>
              </a:solidFill>
              <a:latin typeface="汉仪雅酷黑 65W" panose="020B0604020202020204" pitchFamily="34" charset="-122"/>
              <a:ea typeface="汉仪雅酷黑 65W" panose="020B0604020202020204" pitchFamily="34" charset="-122"/>
            </a:endParaRPr>
          </a:p>
        </p:txBody>
      </p:sp>
      <p:sp>
        <p:nvSpPr>
          <p:cNvPr id="9" name="矩形 8">
            <a:extLst>
              <a:ext uri="{FF2B5EF4-FFF2-40B4-BE49-F238E27FC236}">
                <a16:creationId xmlns="" xmlns:a16="http://schemas.microsoft.com/office/drawing/2014/main" id="{A9D954E6-F898-4B9D-98C2-13DEC0F10A46}"/>
              </a:ext>
            </a:extLst>
          </p:cNvPr>
          <p:cNvSpPr/>
          <p:nvPr/>
        </p:nvSpPr>
        <p:spPr>
          <a:xfrm flipH="1">
            <a:off x="8322945" y="2822575"/>
            <a:ext cx="4723765" cy="4333875"/>
          </a:xfrm>
          <a:prstGeom prst="rect">
            <a:avLst/>
          </a:prstGeom>
          <a:blipFill dpi="0" rotWithShape="1">
            <a:blip r:embed="rId9">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 xmlns:a16="http://schemas.microsoft.com/office/drawing/2014/main" id="{04E74012-4001-4EA0-9A32-B42A20240BCE}"/>
              </a:ext>
            </a:extLst>
          </p:cNvPr>
          <p:cNvSpPr>
            <a:spLocks noGrp="1"/>
          </p:cNvSpPr>
          <p:nvPr>
            <p:ph type="sldNum" sz="quarter" idx="12"/>
          </p:nvPr>
        </p:nvSpPr>
        <p:spPr/>
        <p:txBody>
          <a:bodyPr/>
          <a:lstStyle/>
          <a:p>
            <a:fld id="{7D9BB5D0-35E4-459D-AEF3-FE4D7C45CC19}" type="slidenum">
              <a:rPr lang="zh-CN" altLang="en-US" smtClean="0"/>
              <a:t>22</a:t>
            </a:fld>
            <a:endParaRPr lang="zh-CN" altLang="en-US"/>
          </a:p>
        </p:txBody>
      </p:sp>
      <p:graphicFrame>
        <p:nvGraphicFramePr>
          <p:cNvPr id="13" name="表格 7">
            <a:extLst>
              <a:ext uri="{FF2B5EF4-FFF2-40B4-BE49-F238E27FC236}">
                <a16:creationId xmlns="" xmlns:a16="http://schemas.microsoft.com/office/drawing/2014/main" id="{C063E104-67AA-481D-8F61-799F26890AD1}"/>
              </a:ext>
            </a:extLst>
          </p:cNvPr>
          <p:cNvGraphicFramePr>
            <a:graphicFrameLocks noGrp="1"/>
          </p:cNvGraphicFramePr>
          <p:nvPr>
            <p:extLst>
              <p:ext uri="{D42A27DB-BD31-4B8C-83A1-F6EECF244321}">
                <p14:modId xmlns:p14="http://schemas.microsoft.com/office/powerpoint/2010/main" val="2191754843"/>
              </p:ext>
            </p:extLst>
          </p:nvPr>
        </p:nvGraphicFramePr>
        <p:xfrm>
          <a:off x="996208" y="1392526"/>
          <a:ext cx="10544629" cy="4875169"/>
        </p:xfrm>
        <a:graphic>
          <a:graphicData uri="http://schemas.openxmlformats.org/drawingml/2006/table">
            <a:tbl>
              <a:tblPr firstRow="1" bandRow="1">
                <a:tableStyleId>{69CF1AB2-1976-4502-BF36-3FF5EA218861}</a:tableStyleId>
              </a:tblPr>
              <a:tblGrid>
                <a:gridCol w="2508992">
                  <a:extLst>
                    <a:ext uri="{9D8B030D-6E8A-4147-A177-3AD203B41FA5}">
                      <a16:colId xmlns="" xmlns:a16="http://schemas.microsoft.com/office/drawing/2014/main" val="1341413261"/>
                    </a:ext>
                  </a:extLst>
                </a:gridCol>
                <a:gridCol w="8035637">
                  <a:extLst>
                    <a:ext uri="{9D8B030D-6E8A-4147-A177-3AD203B41FA5}">
                      <a16:colId xmlns="" xmlns:a16="http://schemas.microsoft.com/office/drawing/2014/main" val="3035779130"/>
                    </a:ext>
                  </a:extLst>
                </a:gridCol>
              </a:tblGrid>
              <a:tr h="1142064">
                <a:tc>
                  <a:txBody>
                    <a:bodyPr/>
                    <a:lstStyle/>
                    <a:p>
                      <a:pPr algn="ctr" fontAlgn="auto">
                        <a:lnSpc>
                          <a:spcPct val="225000"/>
                        </a:lnSpc>
                        <a:buClrTx/>
                        <a:buSzTx/>
                        <a:buFontTx/>
                        <a:buNone/>
                      </a:pPr>
                      <a:r>
                        <a:rPr lang="en-US" altLang="zh-CN" sz="2400" noProof="0" dirty="0">
                          <a:ln>
                            <a:noFill/>
                          </a:ln>
                          <a:solidFill>
                            <a:schemeClr val="tx1"/>
                          </a:solidFill>
                          <a:effectLst/>
                          <a:uLnTx/>
                          <a:uFillTx/>
                        </a:rPr>
                        <a:t>Mission</a:t>
                      </a:r>
                      <a:endParaRPr lang="en-US" altLang="zh-CN" sz="2400" noProof="0" dirty="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endParaRPr>
                    </a:p>
                  </a:txBody>
                  <a:tcPr>
                    <a:solidFill>
                      <a:srgbClr val="D9EAFF"/>
                    </a:solidFill>
                  </a:tcPr>
                </a:tc>
                <a:tc>
                  <a:txBody>
                    <a:bodyPr/>
                    <a:lstStyle/>
                    <a:p>
                      <a:pPr algn="l" fontAlgn="auto">
                        <a:lnSpc>
                          <a:spcPct val="150000"/>
                        </a:lnSpc>
                        <a:buClrTx/>
                        <a:buSzTx/>
                        <a:buFontTx/>
                        <a:buNone/>
                      </a:pPr>
                      <a:r>
                        <a:rPr lang="zh-CN" altLang="en-US" sz="2600" b="1" noProof="0" dirty="0">
                          <a:ln>
                            <a:noFill/>
                          </a:ln>
                          <a:effectLst/>
                          <a:uLnTx/>
                          <a:uFillTx/>
                          <a:latin typeface="方正兰亭黑简体" panose="02000000000000000000" pitchFamily="2" charset="-122"/>
                          <a:ea typeface="方正兰亭黑简体" panose="02000000000000000000" pitchFamily="2" charset="-122"/>
                          <a:cs typeface="宋体" panose="02010600030101010101" pitchFamily="2" charset="-122"/>
                          <a:sym typeface="+mn-ea"/>
                        </a:rPr>
                        <a:t>录制自定义音频并指定场景播放</a:t>
                      </a:r>
                      <a:endParaRPr lang="en-US" altLang="zh-CN" sz="2600" b="1" noProof="0" dirty="0">
                        <a:ln>
                          <a:noFill/>
                        </a:ln>
                        <a:effectLst/>
                        <a:uLnTx/>
                        <a:uFillTx/>
                        <a:latin typeface="方正兰亭黑简体" panose="02000000000000000000" pitchFamily="2" charset="-122"/>
                        <a:ea typeface="方正兰亭黑简体" panose="02000000000000000000" pitchFamily="2" charset="-122"/>
                        <a:cs typeface="宋体" panose="02010600030101010101" pitchFamily="2" charset="-122"/>
                        <a:sym typeface="+mn-ea"/>
                      </a:endParaRPr>
                    </a:p>
                  </a:txBody>
                  <a:tcPr anchor="ctr">
                    <a:solidFill>
                      <a:srgbClr val="D9EAFF"/>
                    </a:solidFill>
                  </a:tcPr>
                </a:tc>
                <a:extLst>
                  <a:ext uri="{0D108BD9-81ED-4DB2-BD59-A6C34878D82A}">
                    <a16:rowId xmlns="" xmlns:a16="http://schemas.microsoft.com/office/drawing/2014/main" val="3957348961"/>
                  </a:ext>
                </a:extLst>
              </a:tr>
              <a:tr h="1142064">
                <a:tc>
                  <a:txBody>
                    <a:bodyPr/>
                    <a:lstStyle/>
                    <a:p>
                      <a:pPr algn="ctr" fontAlgn="auto">
                        <a:lnSpc>
                          <a:spcPct val="225000"/>
                        </a:lnSpc>
                        <a:buNone/>
                      </a:pPr>
                      <a:r>
                        <a:rPr lang="en-US" altLang="zh-CN" sz="2400" b="1" noProof="0" dirty="0">
                          <a:ln>
                            <a:noFill/>
                          </a:ln>
                          <a:effectLst/>
                          <a:uLnTx/>
                          <a:uFillTx/>
                        </a:rPr>
                        <a:t>Question</a:t>
                      </a:r>
                      <a:endParaRPr lang="en-US" altLang="zh-CN" sz="2400" b="1"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endParaRPr>
                    </a:p>
                  </a:txBody>
                  <a:tcPr>
                    <a:solidFill>
                      <a:srgbClr val="C1DDFF"/>
                    </a:solidFill>
                  </a:tcPr>
                </a:tc>
                <a:tc>
                  <a:txBody>
                    <a:bodyPr/>
                    <a:lstStyle/>
                    <a:p>
                      <a:pPr algn="l" fontAlgn="auto">
                        <a:lnSpc>
                          <a:spcPct val="150000"/>
                        </a:lnSpc>
                        <a:buNone/>
                      </a:pPr>
                      <a:r>
                        <a:rPr lang="zh-CN" altLang="en-US" sz="2600" b="1" dirty="0">
                          <a:latin typeface="方正兰亭黑简体" panose="02000000000000000000" pitchFamily="2" charset="-122"/>
                          <a:ea typeface="方正兰亭黑简体" panose="02000000000000000000" pitchFamily="2" charset="-122"/>
                        </a:rPr>
                        <a:t>如何结合实际情景将不同的任务体现出来并完成呢？</a:t>
                      </a:r>
                    </a:p>
                  </a:txBody>
                  <a:tcPr anchor="ctr">
                    <a:solidFill>
                      <a:srgbClr val="C1DDFF"/>
                    </a:solidFill>
                  </a:tcPr>
                </a:tc>
                <a:extLst>
                  <a:ext uri="{0D108BD9-81ED-4DB2-BD59-A6C34878D82A}">
                    <a16:rowId xmlns="" xmlns:a16="http://schemas.microsoft.com/office/drawing/2014/main" val="1858897415"/>
                  </a:ext>
                </a:extLst>
              </a:tr>
              <a:tr h="1142064">
                <a:tc>
                  <a:txBody>
                    <a:bodyPr/>
                    <a:lstStyle/>
                    <a:p>
                      <a:pPr algn="ctr" fontAlgn="auto">
                        <a:lnSpc>
                          <a:spcPct val="225000"/>
                        </a:lnSpc>
                        <a:buNone/>
                      </a:pPr>
                      <a:r>
                        <a:rPr lang="en-US" altLang="zh-CN" sz="2400" b="1" noProof="0" dirty="0">
                          <a:ln>
                            <a:noFill/>
                          </a:ln>
                          <a:effectLst/>
                          <a:uLnTx/>
                          <a:uFillTx/>
                        </a:rPr>
                        <a:t>Solution</a:t>
                      </a:r>
                      <a:endParaRPr lang="en-US" altLang="zh-CN" sz="2400" b="1"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endParaRPr>
                    </a:p>
                  </a:txBody>
                  <a:tcPr>
                    <a:solidFill>
                      <a:srgbClr val="D9EAFF"/>
                    </a:solidFill>
                  </a:tcPr>
                </a:tc>
                <a:tc>
                  <a:txBody>
                    <a:bodyPr/>
                    <a:lstStyle/>
                    <a:p>
                      <a:pPr algn="l" fontAlgn="auto">
                        <a:lnSpc>
                          <a:spcPct val="150000"/>
                        </a:lnSpc>
                        <a:buNone/>
                      </a:pPr>
                      <a:r>
                        <a:rPr lang="zh-CN" altLang="en-US" sz="2600" b="1" dirty="0">
                          <a:latin typeface="方正兰亭黑简体" panose="02000000000000000000" pitchFamily="2" charset="-122"/>
                          <a:ea typeface="方正兰亭黑简体" panose="02000000000000000000" pitchFamily="2" charset="-122"/>
                          <a:cs typeface="宋体" panose="02010600030101010101" pitchFamily="2" charset="-122"/>
                        </a:rPr>
                        <a:t>运用多媒体模块、底盘模块等，结合控制语句，系统地完成指定场景的任务；</a:t>
                      </a:r>
                    </a:p>
                  </a:txBody>
                  <a:tcPr anchor="ctr">
                    <a:solidFill>
                      <a:srgbClr val="D9EAFF"/>
                    </a:solidFill>
                  </a:tcPr>
                </a:tc>
                <a:extLst>
                  <a:ext uri="{0D108BD9-81ED-4DB2-BD59-A6C34878D82A}">
                    <a16:rowId xmlns="" xmlns:a16="http://schemas.microsoft.com/office/drawing/2014/main" val="643808740"/>
                  </a:ext>
                </a:extLst>
              </a:tr>
              <a:tr h="1310881">
                <a:tc>
                  <a:txBody>
                    <a:bodyPr/>
                    <a:lstStyle/>
                    <a:p>
                      <a:pPr algn="ctr" fontAlgn="auto">
                        <a:lnSpc>
                          <a:spcPct val="225000"/>
                        </a:lnSpc>
                        <a:buNone/>
                      </a:pPr>
                      <a:r>
                        <a:rPr lang="en-US" altLang="zh-CN" sz="2400" b="1" noProof="0" dirty="0">
                          <a:ln>
                            <a:noFill/>
                          </a:ln>
                          <a:effectLst/>
                          <a:uLnTx/>
                          <a:uFillTx/>
                        </a:rPr>
                        <a:t>Keypoint</a:t>
                      </a:r>
                      <a:endParaRPr lang="en-US" altLang="zh-CN" sz="2400" b="1"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endParaRPr>
                    </a:p>
                  </a:txBody>
                  <a:tcPr>
                    <a:solidFill>
                      <a:srgbClr val="C1DDFF"/>
                    </a:solidFill>
                  </a:tcPr>
                </a:tc>
                <a:tc>
                  <a:txBody>
                    <a:bodyPr/>
                    <a:lstStyle/>
                    <a:p>
                      <a:pPr algn="l" fontAlgn="auto">
                        <a:lnSpc>
                          <a:spcPct val="150000"/>
                        </a:lnSpc>
                        <a:buNone/>
                      </a:pPr>
                      <a:r>
                        <a:rPr lang="zh-CN" altLang="en-US" sz="2600" b="1" dirty="0">
                          <a:latin typeface="方正兰亭黑简体" panose="02000000000000000000" pitchFamily="2" charset="-122"/>
                          <a:ea typeface="方正兰亭黑简体" panose="02000000000000000000" pitchFamily="2" charset="-122"/>
                        </a:rPr>
                        <a:t>硬件：底盘、</a:t>
                      </a:r>
                      <a:r>
                        <a:rPr lang="en-US" altLang="zh-CN" sz="2600" b="1" dirty="0">
                          <a:latin typeface="方正兰亭黑简体" panose="02000000000000000000" pitchFamily="2" charset="-122"/>
                          <a:ea typeface="方正兰亭黑简体" panose="02000000000000000000" pitchFamily="2" charset="-122"/>
                        </a:rPr>
                        <a:t>LED</a:t>
                      </a:r>
                      <a:r>
                        <a:rPr lang="zh-CN" altLang="en-US" sz="2600" b="1" dirty="0">
                          <a:latin typeface="方正兰亭黑简体" panose="02000000000000000000" pitchFamily="2" charset="-122"/>
                          <a:ea typeface="方正兰亭黑简体" panose="02000000000000000000" pitchFamily="2" charset="-122"/>
                        </a:rPr>
                        <a:t>灯、麦克风</a:t>
                      </a:r>
                      <a:endParaRPr lang="en-US" altLang="zh-CN" sz="2600" b="1" dirty="0">
                        <a:latin typeface="方正兰亭黑简体" panose="02000000000000000000" pitchFamily="2" charset="-122"/>
                        <a:ea typeface="方正兰亭黑简体" panose="02000000000000000000" pitchFamily="2" charset="-122"/>
                      </a:endParaRPr>
                    </a:p>
                    <a:p>
                      <a:pPr algn="l" fontAlgn="auto">
                        <a:lnSpc>
                          <a:spcPct val="150000"/>
                        </a:lnSpc>
                        <a:buNone/>
                      </a:pPr>
                      <a:r>
                        <a:rPr lang="zh-CN" altLang="en-US" sz="2600" b="1" dirty="0">
                          <a:latin typeface="方正兰亭黑简体" panose="02000000000000000000" pitchFamily="2" charset="-122"/>
                          <a:ea typeface="方正兰亭黑简体" panose="02000000000000000000" pitchFamily="2" charset="-122"/>
                        </a:rPr>
                        <a:t>编程：多媒体模块、灯效模块、底盘模块、控制语句</a:t>
                      </a:r>
                      <a:endParaRPr lang="en-US" altLang="zh-CN" sz="2600" b="1" dirty="0">
                        <a:latin typeface="方正兰亭黑简体" panose="02000000000000000000" pitchFamily="2" charset="-122"/>
                        <a:ea typeface="方正兰亭黑简体" panose="02000000000000000000" pitchFamily="2" charset="-122"/>
                      </a:endParaRPr>
                    </a:p>
                  </a:txBody>
                  <a:tcPr anchor="ctr">
                    <a:solidFill>
                      <a:srgbClr val="C1DDFF"/>
                    </a:solidFill>
                  </a:tcPr>
                </a:tc>
                <a:extLst>
                  <a:ext uri="{0D108BD9-81ED-4DB2-BD59-A6C34878D82A}">
                    <a16:rowId xmlns="" xmlns:a16="http://schemas.microsoft.com/office/drawing/2014/main" val="558142152"/>
                  </a:ext>
                </a:extLst>
              </a:tr>
            </a:tbl>
          </a:graphicData>
        </a:graphic>
      </p:graphicFrame>
      <p:pic>
        <p:nvPicPr>
          <p:cNvPr id="3" name="图片 2"/>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9460" b="85446" l="9721" r="91934">
                        <a14:backgroundMark x1="62668" y1="78229" x2="62668" y2="78229"/>
                        <a14:backgroundMark x1="54498" y1="80291" x2="54498" y2="80291"/>
                        <a14:backgroundMark x1="76732" y1="79685" x2="76732" y2="79685"/>
                        <a14:backgroundMark x1="53051" y1="77926" x2="66701" y2="77926"/>
                      </a14:backgroundRemoval>
                    </a14:imgEffect>
                  </a14:imgLayer>
                </a14:imgProps>
              </a:ext>
              <a:ext uri="{28A0092B-C50C-407E-A947-70E740481C1C}">
                <a14:useLocalDpi xmlns:a14="http://schemas.microsoft.com/office/drawing/2010/main" val="0"/>
              </a:ext>
            </a:extLst>
          </a:blip>
          <a:srcRect l="-2021" t="40889" r="2021" b="18518"/>
          <a:stretch/>
        </p:blipFill>
        <p:spPr>
          <a:xfrm>
            <a:off x="-263366" y="4678420"/>
            <a:ext cx="3148806" cy="2179580"/>
          </a:xfrm>
          <a:prstGeom prst="rect">
            <a:avLst/>
          </a:prstGeom>
        </p:spPr>
      </p:pic>
      <p:pic>
        <p:nvPicPr>
          <p:cNvPr id="2" name="图片 1"/>
          <p:cNvPicPr>
            <a:picLocks noChangeAspect="1"/>
          </p:cNvPicPr>
          <p:nvPr/>
        </p:nvPicPr>
        <p:blipFill>
          <a:blip r:embed="rId12" cstate="print">
            <a:extLst>
              <a:ext uri="{BEBA8EAE-BF5A-486C-A8C5-ECC9F3942E4B}">
                <a14:imgProps xmlns:a14="http://schemas.microsoft.com/office/drawing/2010/main">
                  <a14:imgLayer r:embed="rId13">
                    <a14:imgEffect>
                      <a14:backgroundRemoval t="5000" b="100000" l="0" r="98800"/>
                    </a14:imgEffect>
                  </a14:imgLayer>
                </a14:imgProps>
              </a:ext>
              <a:ext uri="{28A0092B-C50C-407E-A947-70E740481C1C}">
                <a14:useLocalDpi xmlns:a14="http://schemas.microsoft.com/office/drawing/2010/main" val="0"/>
              </a:ext>
            </a:extLst>
          </a:blip>
          <a:stretch>
            <a:fillRect/>
          </a:stretch>
        </p:blipFill>
        <p:spPr>
          <a:xfrm>
            <a:off x="7185660" y="2072640"/>
            <a:ext cx="5264150" cy="5264150"/>
          </a:xfrm>
          <a:prstGeom prst="rect">
            <a:avLst/>
          </a:prstGeom>
        </p:spPr>
      </p:pic>
    </p:spTree>
    <p:extLst>
      <p:ext uri="{BB962C8B-B14F-4D97-AF65-F5344CB8AC3E}">
        <p14:creationId xmlns:p14="http://schemas.microsoft.com/office/powerpoint/2010/main" val="3515906398"/>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144" fill="hold"/>
                                        <p:tgtEl>
                                          <p:spTgt spid="18"/>
                                        </p:tgtEl>
                                      </p:cBhvr>
                                    </p:cmd>
                                  </p:childTnLst>
                                </p:cTn>
                              </p:par>
                            </p:childTnLst>
                          </p:cTn>
                        </p:par>
                        <p:par>
                          <p:cTn id="7" fill="hold">
                            <p:stCondLst>
                              <p:cond delay="27144"/>
                            </p:stCondLst>
                            <p:childTnLst>
                              <p:par>
                                <p:cTn id="8" presetID="2" presetClass="entr" presetSubtype="4"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ppt_x"/>
                                          </p:val>
                                        </p:tav>
                                        <p:tav tm="100000">
                                          <p:val>
                                            <p:strVal val="#ppt_x"/>
                                          </p:val>
                                        </p:tav>
                                      </p:tavLst>
                                    </p:anim>
                                    <p:anim calcmode="lin" valueType="num">
                                      <p:cBhvr additive="base">
                                        <p:cTn id="11" dur="500" fill="hold"/>
                                        <p:tgtEl>
                                          <p:spTgt spid="2"/>
                                        </p:tgtEl>
                                        <p:attrNameLst>
                                          <p:attrName>ppt_y</p:attrName>
                                        </p:attrNameLst>
                                      </p:cBhvr>
                                      <p:tavLst>
                                        <p:tav tm="0">
                                          <p:val>
                                            <p:strVal val="1+#ppt_h/2"/>
                                          </p:val>
                                        </p:tav>
                                        <p:tav tm="100000">
                                          <p:val>
                                            <p:strVal val="#ppt_y"/>
                                          </p:val>
                                        </p:tav>
                                      </p:tavLst>
                                    </p:anim>
                                  </p:childTnLst>
                                </p:cTn>
                              </p:par>
                            </p:childTnLst>
                          </p:cTn>
                        </p:par>
                        <p:par>
                          <p:cTn id="12" fill="hold">
                            <p:stCondLst>
                              <p:cond delay="27644"/>
                            </p:stCondLst>
                            <p:childTnLst>
                              <p:par>
                                <p:cTn id="13" presetID="2" presetClass="entr" presetSubtype="4"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0" presetClass="path" presetSubtype="0" accel="50000" decel="50000" fill="hold" nodeType="withEffect">
                                  <p:stCondLst>
                                    <p:cond delay="0"/>
                                  </p:stCondLst>
                                  <p:childTnLst>
                                    <p:animMotion origin="layout" path="M 2.70833E-6 1.48148E-6 L 2.70833E-6 1.48148E-6 L 0.21328 -0.00301 C 0.21719 -0.00301 0.22109 -0.00463 0.22487 -0.00602 C 0.22721 -0.00671 0.2293 -0.00833 0.23164 -0.0088 C 0.26562 -0.01759 0.23542 -0.00718 0.25651 -0.01481 L 0.42825 -0.0118 C 0.43372 -0.01157 0.43945 -0.00532 0.44492 -0.00301 C 0.44766 -0.00185 0.45052 -0.00116 0.45325 1.48148E-6 C 0.45495 0.0007 0.45651 0.00232 0.4582 0.00301 L 0.47161 0.00903 L 0.64323 0.00602 C 0.64492 0.00579 0.64648 0.00394 0.64818 0.00301 C 0.65039 0.00185 0.6526 0.00093 0.65482 1.48148E-6 C 0.65651 -0.00208 0.65846 -0.00347 0.6599 -0.00602 C 0.66562 -0.0162 0.66016 -0.01435 0.66823 -0.02083 C 0.67135 -0.02338 0.67487 -0.02477 0.67825 -0.02662 C 0.67982 -0.02778 0.68177 -0.02801 0.6832 -0.02963 C 0.6849 -0.03171 0.68633 -0.03426 0.68815 -0.03565 C 0.69141 -0.03819 0.69466 -0.04143 0.69818 -0.04143 L 0.71159 -0.04143 L 0.71159 -0.04143 " pathEditMode="relative" ptsTypes="AAAAAAAAAAAAAAAAAAAAAA">
                                      <p:cBhvr>
                                        <p:cTn id="18" dur="2000" fill="hold"/>
                                        <p:tgtEl>
                                          <p:spTgt spid="3"/>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6" fill="hold" display="0">
                  <p:stCondLst>
                    <p:cond delay="indefinite"/>
                  </p:stCondLst>
                  <p:endCondLst>
                    <p:cond evt="onStopAudio" delay="0">
                      <p:tgtEl>
                        <p:sldTgt/>
                      </p:tgtEl>
                    </p:cond>
                  </p:endCondLst>
                </p:cTn>
                <p:tgtEl>
                  <p:spTgt spid="18"/>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背景"/>
          <p:cNvPicPr>
            <a:picLocks noChangeAspect="1"/>
          </p:cNvPicPr>
          <p:nvPr/>
        </p:nvPicPr>
        <p:blipFill>
          <a:blip r:embed="rId3"/>
          <a:stretch>
            <a:fillRect/>
          </a:stretch>
        </p:blipFill>
        <p:spPr>
          <a:xfrm>
            <a:off x="-6350" y="-2540"/>
            <a:ext cx="12203430" cy="6863715"/>
          </a:xfrm>
          <a:prstGeom prst="rect">
            <a:avLst/>
          </a:prstGeom>
        </p:spPr>
      </p:pic>
      <p:sp>
        <p:nvSpPr>
          <p:cNvPr id="5" name="文本框 4"/>
          <p:cNvSpPr txBox="1"/>
          <p:nvPr/>
        </p:nvSpPr>
        <p:spPr>
          <a:xfrm>
            <a:off x="2537913" y="2014210"/>
            <a:ext cx="7116174" cy="1323439"/>
          </a:xfrm>
          <a:prstGeom prst="rect">
            <a:avLst/>
          </a:prstGeom>
          <a:noFill/>
        </p:spPr>
        <p:txBody>
          <a:bodyPr wrap="square" rtlCol="0">
            <a:spAutoFit/>
          </a:bodyPr>
          <a:lstStyle/>
          <a:p>
            <a:pPr algn="ctr"/>
            <a:r>
              <a:rPr lang="zh-CN" altLang="en-US" sz="8000" b="1" kern="100" spc="5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谢谢观看</a:t>
            </a:r>
            <a:endParaRPr lang="en-US" sz="8000" b="1" kern="100" spc="5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endParaRPr>
          </a:p>
        </p:txBody>
      </p:sp>
      <p:pic>
        <p:nvPicPr>
          <p:cNvPr id="10" name="图片 9" descr="线"/>
          <p:cNvPicPr>
            <a:picLocks noChangeAspect="1"/>
          </p:cNvPicPr>
          <p:nvPr/>
        </p:nvPicPr>
        <p:blipFill>
          <a:blip r:embed="rId4"/>
          <a:stretch>
            <a:fillRect/>
          </a:stretch>
        </p:blipFill>
        <p:spPr>
          <a:xfrm>
            <a:off x="-180340" y="657225"/>
            <a:ext cx="4261485" cy="4494530"/>
          </a:xfrm>
          <a:prstGeom prst="rect">
            <a:avLst/>
          </a:prstGeom>
        </p:spPr>
      </p:pic>
      <p:sp>
        <p:nvSpPr>
          <p:cNvPr id="11" name="TextBox 29"/>
          <p:cNvSpPr txBox="1"/>
          <p:nvPr/>
        </p:nvSpPr>
        <p:spPr>
          <a:xfrm>
            <a:off x="5491389" y="3446354"/>
            <a:ext cx="6238421" cy="584775"/>
          </a:xfrm>
          <a:prstGeom prst="rect">
            <a:avLst/>
          </a:prstGeom>
          <a:noFill/>
        </p:spPr>
        <p:txBody>
          <a:bodyPr wrap="square" rtlCol="0">
            <a:spAutoFit/>
          </a:bodyPr>
          <a:lstStyle/>
          <a:p>
            <a:pPr algn="dist"/>
            <a:r>
              <a:rPr lang="en-US" altLang="zh-CN" sz="3200" dirty="0" err="1">
                <a:solidFill>
                  <a:srgbClr val="FFFFFF"/>
                </a:solidFill>
                <a:latin typeface="Open Sans" panose="020B0606030504020204" pitchFamily="34" charset="0"/>
                <a:ea typeface="Open Sans" panose="020B0606030504020204" pitchFamily="34" charset="0"/>
                <a:cs typeface="Open Sans" panose="020B0606030504020204" pitchFamily="34" charset="0"/>
                <a:sym typeface="字魂59号-创粗黑" panose="00000500000000000000" pitchFamily="2" charset="-122"/>
              </a:rPr>
              <a:t>RoboMaster</a:t>
            </a:r>
            <a:r>
              <a:rPr lang="en-US" altLang="zh-CN" sz="320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字魂59号-创粗黑" panose="00000500000000000000" pitchFamily="2" charset="-122"/>
              </a:rPr>
              <a:t> </a:t>
            </a:r>
            <a:r>
              <a:rPr lang="zh-CN" altLang="en-US" sz="3200" dirty="0">
                <a:solidFill>
                  <a:srgbClr val="FFFFFF"/>
                </a:solidFill>
                <a:latin typeface="汉仪雅酷黑 65W" panose="020B0604020202020204" pitchFamily="34" charset="-122"/>
                <a:ea typeface="汉仪雅酷黑 65W" panose="020B0604020202020204" pitchFamily="34" charset="-122"/>
                <a:cs typeface="宋体" panose="02010600030101010101" pitchFamily="2" charset="-122"/>
                <a:sym typeface="字魂59号-创粗黑" panose="00000500000000000000" pitchFamily="2" charset="-122"/>
              </a:rPr>
              <a:t>人工与智能课</a:t>
            </a:r>
          </a:p>
        </p:txBody>
      </p:sp>
      <p:pic>
        <p:nvPicPr>
          <p:cNvPr id="12" name="图片 11" descr="球"/>
          <p:cNvPicPr>
            <a:picLocks noChangeAspect="1"/>
          </p:cNvPicPr>
          <p:nvPr/>
        </p:nvPicPr>
        <p:blipFill>
          <a:blip r:embed="rId5"/>
          <a:stretch>
            <a:fillRect/>
          </a:stretch>
        </p:blipFill>
        <p:spPr>
          <a:xfrm rot="10800000">
            <a:off x="9207500" y="4450080"/>
            <a:ext cx="3723005" cy="2908300"/>
          </a:xfrm>
          <a:prstGeom prst="rect">
            <a:avLst/>
          </a:prstGeom>
        </p:spPr>
      </p:pic>
      <p:sp>
        <p:nvSpPr>
          <p:cNvPr id="3" name="灯片编号占位符 2"/>
          <p:cNvSpPr>
            <a:spLocks noGrp="1"/>
          </p:cNvSpPr>
          <p:nvPr>
            <p:ph type="sldNum" sz="quarter" idx="12"/>
          </p:nvPr>
        </p:nvSpPr>
        <p:spPr/>
        <p:txBody>
          <a:bodyPr/>
          <a:lstStyle/>
          <a:p>
            <a:fld id="{7D9BB5D0-35E4-459D-AEF3-FE4D7C45CC19}" type="slidenum">
              <a:rPr lang="zh-CN" altLang="en-US" smtClean="0"/>
              <a:t>23</a:t>
            </a:fld>
            <a:endParaRPr lang="zh-CN" altLang="en-US"/>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3"/>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par>
                                <p:cTn id="10" presetID="50" presetClass="entr" presetSubtype="0" decel="10000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ppt_w</p:attrName>
                                        </p:attrNameLst>
                                      </p:cBhvr>
                                      <p:tavLst>
                                        <p:tav tm="0">
                                          <p:val>
                                            <p:strVal val="#ppt_w+.3"/>
                                          </p:val>
                                        </p:tav>
                                        <p:tav tm="100000">
                                          <p:val>
                                            <p:strVal val="#ppt_w"/>
                                          </p:val>
                                        </p:tav>
                                      </p:tavLst>
                                    </p:anim>
                                    <p:anim calcmode="lin" valueType="num">
                                      <p:cBhvr>
                                        <p:cTn id="13" dur="1000" fill="hold"/>
                                        <p:tgtEl>
                                          <p:spTgt spid="11"/>
                                        </p:tgtEl>
                                        <p:attrNameLst>
                                          <p:attrName>ppt_h</p:attrName>
                                        </p:attrNameLst>
                                      </p:cBhvr>
                                      <p:tavLst>
                                        <p:tav tm="0">
                                          <p:val>
                                            <p:strVal val="#ppt_h"/>
                                          </p:val>
                                        </p:tav>
                                        <p:tav tm="100000">
                                          <p:val>
                                            <p:strVal val="#ppt_h"/>
                                          </p:val>
                                        </p:tav>
                                      </p:tavLst>
                                    </p:anim>
                                    <p:animEffect transition="in" filter="fade">
                                      <p:cBhvr>
                                        <p:cTn id="14"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1-10课程引入改">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990306" y="1391486"/>
            <a:ext cx="609600" cy="609600"/>
          </a:xfrm>
          <a:prstGeom prst="rect">
            <a:avLst/>
          </a:prstGeom>
        </p:spPr>
      </p:pic>
      <p:sp>
        <p:nvSpPr>
          <p:cNvPr id="4" name="矩形 3"/>
          <p:cNvSpPr/>
          <p:nvPr/>
        </p:nvSpPr>
        <p:spPr>
          <a:xfrm>
            <a:off x="-447040" y="1306830"/>
            <a:ext cx="4806315" cy="5724525"/>
          </a:xfrm>
          <a:prstGeom prst="rect">
            <a:avLst/>
          </a:prstGeom>
          <a:blipFill rotWithShape="1">
            <a:blip r:embed="rId6">
              <a:alphaModFix amt="1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圆角 7"/>
          <p:cNvSpPr/>
          <p:nvPr/>
        </p:nvSpPr>
        <p:spPr>
          <a:xfrm>
            <a:off x="1847850" y="1385454"/>
            <a:ext cx="5093278" cy="592635"/>
          </a:xfrm>
          <a:prstGeom prst="roundRect">
            <a:avLst>
              <a:gd name="adj" fmla="val 50000"/>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方正兰亭黑简体" panose="02000000000000000000" pitchFamily="2" charset="-122"/>
                <a:ea typeface="方正兰亭黑简体" panose="02000000000000000000" pitchFamily="2" charset="-122"/>
              </a:rPr>
              <a:t>面对小偷，我该怎么办呢？</a:t>
            </a:r>
          </a:p>
        </p:txBody>
      </p:sp>
      <p:sp>
        <p:nvSpPr>
          <p:cNvPr id="5" name="矩形 4"/>
          <p:cNvSpPr/>
          <p:nvPr/>
        </p:nvSpPr>
        <p:spPr>
          <a:xfrm>
            <a:off x="9621751" y="-485602"/>
            <a:ext cx="3105785" cy="3541395"/>
          </a:xfrm>
          <a:prstGeom prst="rect">
            <a:avLst/>
          </a:prstGeom>
          <a:blipFill rotWithShape="1">
            <a:blip r:embed="rId7">
              <a:alphaModFix amt="1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8322945" y="2822575"/>
            <a:ext cx="4723765" cy="4333875"/>
          </a:xfrm>
          <a:prstGeom prst="rect">
            <a:avLst/>
          </a:prstGeom>
          <a:blipFill rotWithShape="1">
            <a:blip r:embed="rId8">
              <a:alphaModFix amt="1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descr="菱形"/>
          <p:cNvPicPr>
            <a:picLocks noChangeAspect="1"/>
          </p:cNvPicPr>
          <p:nvPr/>
        </p:nvPicPr>
        <p:blipFill>
          <a:blip r:embed="rId9"/>
          <a:stretch>
            <a:fillRect/>
          </a:stretch>
        </p:blipFill>
        <p:spPr>
          <a:xfrm>
            <a:off x="388620" y="208915"/>
            <a:ext cx="1237615" cy="901700"/>
          </a:xfrm>
          <a:prstGeom prst="rect">
            <a:avLst/>
          </a:prstGeom>
        </p:spPr>
      </p:pic>
      <p:sp>
        <p:nvSpPr>
          <p:cNvPr id="11" name="TextBox 29"/>
          <p:cNvSpPr txBox="1"/>
          <p:nvPr/>
        </p:nvSpPr>
        <p:spPr>
          <a:xfrm>
            <a:off x="1750429" y="381168"/>
            <a:ext cx="2965950" cy="923330"/>
          </a:xfrm>
          <a:prstGeom prst="rect">
            <a:avLst/>
          </a:prstGeom>
          <a:noFill/>
        </p:spPr>
        <p:txBody>
          <a:bodyPr wrap="square" rtlCol="0">
            <a:spAutoFit/>
          </a:bodyPr>
          <a:lstStyle/>
          <a:p>
            <a:pPr marL="0" indent="0" fontAlgn="auto">
              <a:buNone/>
            </a:pPr>
            <a:r>
              <a:rPr lang="zh-CN" altLang="en-US" sz="5400" b="1" kern="100" dirty="0">
                <a:solidFill>
                  <a:srgbClr val="3D85F9"/>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课程引入</a:t>
            </a:r>
            <a:endParaRPr lang="en-US" altLang="zh-CN" sz="5400" b="1" kern="100" dirty="0">
              <a:solidFill>
                <a:srgbClr val="3D85F9"/>
              </a:solidFill>
              <a:latin typeface="汉仪雅酷黑 65W" panose="020B0604020202020204" pitchFamily="34" charset="-122"/>
              <a:ea typeface="汉仪雅酷黑 65W" panose="020B0604020202020204" pitchFamily="34" charset="-122"/>
              <a:cs typeface="方正兰亭中黑简体" panose="02000000000000000000" charset="-122"/>
              <a:sym typeface="+mn-ea"/>
            </a:endParaRPr>
          </a:p>
        </p:txBody>
      </p:sp>
      <p:sp>
        <p:nvSpPr>
          <p:cNvPr id="18" name="文本框 17"/>
          <p:cNvSpPr txBox="1"/>
          <p:nvPr/>
        </p:nvSpPr>
        <p:spPr>
          <a:xfrm>
            <a:off x="6267218" y="2290993"/>
            <a:ext cx="4894580" cy="3022430"/>
          </a:xfrm>
          <a:prstGeom prst="rect">
            <a:avLst/>
          </a:prstGeom>
          <a:noFill/>
        </p:spPr>
        <p:txBody>
          <a:bodyPr wrap="square" rtlCol="0">
            <a:spAutoFit/>
          </a:bodyPr>
          <a:lstStyle/>
          <a:p>
            <a:pPr>
              <a:lnSpc>
                <a:spcPct val="150000"/>
              </a:lnSpc>
            </a:pPr>
            <a:r>
              <a:rPr lang="en-US" altLang="zh-CN" sz="2600" dirty="0">
                <a:latin typeface="方正兰亭黑简体" panose="02000000000000000000" pitchFamily="2" charset="-122"/>
                <a:ea typeface="方正兰亭黑简体" panose="02000000000000000000" pitchFamily="2" charset="-122"/>
                <a:sym typeface="字魂59号-创粗黑" panose="00000500000000000000" pitchFamily="2" charset="-122"/>
              </a:rPr>
              <a:t>	</a:t>
            </a:r>
            <a:r>
              <a:rPr lang="zh-CN" altLang="en-US" sz="2600" dirty="0">
                <a:latin typeface="方正兰亭黑简体" panose="02000000000000000000" pitchFamily="2" charset="-122"/>
                <a:ea typeface="方正兰亭黑简体" panose="02000000000000000000" pitchFamily="2" charset="-122"/>
                <a:sym typeface="字魂59号-创粗黑" panose="00000500000000000000" pitchFamily="2" charset="-122"/>
              </a:rPr>
              <a:t>当我在废车厂的角落找到小偷，并朝他发射子弹后，小偷受伤了，开始有点警惕的看着我，并朝我喊话，这时我要怎么回答他呢？</a:t>
            </a:r>
          </a:p>
        </p:txBody>
      </p:sp>
      <p:sp>
        <p:nvSpPr>
          <p:cNvPr id="6" name="灯片编号占位符 5"/>
          <p:cNvSpPr>
            <a:spLocks noGrp="1"/>
          </p:cNvSpPr>
          <p:nvPr>
            <p:ph type="sldNum" sz="quarter" idx="12"/>
          </p:nvPr>
        </p:nvSpPr>
        <p:spPr>
          <a:xfrm>
            <a:off x="8610600" y="6343651"/>
            <a:ext cx="2743200" cy="365125"/>
          </a:xfrm>
        </p:spPr>
        <p:txBody>
          <a:bodyPr/>
          <a:lstStyle/>
          <a:p>
            <a:fld id="{7D9BB5D0-35E4-459D-AEF3-FE4D7C45CC19}" type="slidenum">
              <a:rPr lang="zh-CN" altLang="en-US" smtClean="0"/>
              <a:t>3</a:t>
            </a:fld>
            <a:endParaRPr lang="zh-CN" altLang="en-US" dirty="0"/>
          </a:p>
        </p:txBody>
      </p:sp>
      <p:pic>
        <p:nvPicPr>
          <p:cNvPr id="2" name="图片 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41020" y="2252008"/>
            <a:ext cx="5554980" cy="3694640"/>
          </a:xfrm>
          <a:prstGeom prst="rect">
            <a:avLst/>
          </a:prstGeom>
        </p:spPr>
      </p:pic>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ppt_x</p:attrName>
                                        </p:attrNameLst>
                                      </p:cBhvr>
                                      <p:tavLst>
                                        <p:tav tm="0">
                                          <p:val>
                                            <p:strVal val="#ppt_x-#ppt_w/2"/>
                                          </p:val>
                                        </p:tav>
                                        <p:tav tm="100000">
                                          <p:val>
                                            <p:strVal val="#ppt_x"/>
                                          </p:val>
                                        </p:tav>
                                      </p:tavLst>
                                    </p:anim>
                                    <p:anim calcmode="lin" valueType="num">
                                      <p:cBhvr>
                                        <p:cTn id="8" dur="500" fill="hold"/>
                                        <p:tgtEl>
                                          <p:spTgt spid="11"/>
                                        </p:tgtEl>
                                        <p:attrNameLst>
                                          <p:attrName>ppt_y</p:attrName>
                                        </p:attrNameLst>
                                      </p:cBhvr>
                                      <p:tavLst>
                                        <p:tav tm="0">
                                          <p:val>
                                            <p:strVal val="#ppt_y"/>
                                          </p:val>
                                        </p:tav>
                                        <p:tav tm="100000">
                                          <p:val>
                                            <p:strVal val="#ppt_y"/>
                                          </p:val>
                                        </p:tav>
                                      </p:tavLst>
                                    </p:anim>
                                    <p:anim calcmode="lin" valueType="num">
                                      <p:cBhvr>
                                        <p:cTn id="9" dur="500" fill="hold"/>
                                        <p:tgtEl>
                                          <p:spTgt spid="11"/>
                                        </p:tgtEl>
                                        <p:attrNameLst>
                                          <p:attrName>ppt_w</p:attrName>
                                        </p:attrNameLst>
                                      </p:cBhvr>
                                      <p:tavLst>
                                        <p:tav tm="0">
                                          <p:val>
                                            <p:fltVal val="0"/>
                                          </p:val>
                                        </p:tav>
                                        <p:tav tm="100000">
                                          <p:val>
                                            <p:strVal val="#ppt_w"/>
                                          </p:val>
                                        </p:tav>
                                      </p:tavLst>
                                    </p:anim>
                                    <p:anim calcmode="lin" valueType="num">
                                      <p:cBhvr>
                                        <p:cTn id="10" dur="500" fill="hold"/>
                                        <p:tgtEl>
                                          <p:spTgt spid="11"/>
                                        </p:tgtEl>
                                        <p:attrNameLst>
                                          <p:attrName>ppt_h</p:attrName>
                                        </p:attrNameLst>
                                      </p:cBhvr>
                                      <p:tavLst>
                                        <p:tav tm="0">
                                          <p:val>
                                            <p:strVal val="#ppt_h"/>
                                          </p:val>
                                        </p:tav>
                                        <p:tav tm="100000">
                                          <p:val>
                                            <p:strVal val="#ppt_h"/>
                                          </p:val>
                                        </p:tav>
                                      </p:tavLst>
                                    </p:anim>
                                  </p:childTnLst>
                                </p:cTn>
                              </p:par>
                              <p:par>
                                <p:cTn id="11" presetID="17" presetClass="entr" presetSubtype="8" fill="hold" grpId="1" nodeType="withEffect">
                                  <p:stCondLst>
                                    <p:cond delay="25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ppt_x</p:attrName>
                                        </p:attrNameLst>
                                      </p:cBhvr>
                                      <p:tavLst>
                                        <p:tav tm="0">
                                          <p:val>
                                            <p:strVal val="#ppt_x-#ppt_w/2"/>
                                          </p:val>
                                        </p:tav>
                                        <p:tav tm="100000">
                                          <p:val>
                                            <p:strVal val="#ppt_x"/>
                                          </p:val>
                                        </p:tav>
                                      </p:tavLst>
                                    </p:anim>
                                    <p:anim calcmode="lin" valueType="num">
                                      <p:cBhvr>
                                        <p:cTn id="14" dur="500" fill="hold"/>
                                        <p:tgtEl>
                                          <p:spTgt spid="8"/>
                                        </p:tgtEl>
                                        <p:attrNameLst>
                                          <p:attrName>ppt_y</p:attrName>
                                        </p:attrNameLst>
                                      </p:cBhvr>
                                      <p:tavLst>
                                        <p:tav tm="0">
                                          <p:val>
                                            <p:strVal val="#ppt_y"/>
                                          </p:val>
                                        </p:tav>
                                        <p:tav tm="100000">
                                          <p:val>
                                            <p:strVal val="#ppt_y"/>
                                          </p:val>
                                        </p:tav>
                                      </p:tavLst>
                                    </p:anim>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strVal val="#ppt_h"/>
                                          </p:val>
                                        </p:tav>
                                        <p:tav tm="100000">
                                          <p:val>
                                            <p:strVal val="#ppt_h"/>
                                          </p:val>
                                        </p:tav>
                                      </p:tavLst>
                                    </p:anim>
                                  </p:childTnLst>
                                </p:cTn>
                              </p:par>
                              <p:par>
                                <p:cTn id="17" presetID="2" presetClass="entr" presetSubtype="2" fill="hold" grpId="0" nodeType="withEffect">
                                  <p:stCondLst>
                                    <p:cond delay="5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ppt_y"/>
                                          </p:val>
                                        </p:tav>
                                        <p:tav tm="100000">
                                          <p:val>
                                            <p:strVal val="#ppt_y"/>
                                          </p:val>
                                        </p:tav>
                                      </p:tavLst>
                                    </p:anim>
                                  </p:childTnLst>
                                </p:cTn>
                              </p:par>
                              <p:par>
                                <p:cTn id="21" presetID="10" presetClass="entr" presetSubtype="0" fill="hold" nodeType="withEffect">
                                  <p:stCondLst>
                                    <p:cond delay="50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par>
                          <p:cTn id="24" fill="hold">
                            <p:stCondLst>
                              <p:cond delay="1000"/>
                            </p:stCondLst>
                            <p:childTnLst>
                              <p:par>
                                <p:cTn id="25" presetID="1" presetClass="mediacall" presetSubtype="0" fill="hold" nodeType="afterEffect">
                                  <p:stCondLst>
                                    <p:cond delay="0"/>
                                  </p:stCondLst>
                                  <p:childTnLst>
                                    <p:cmd type="call" cmd="playFrom(0.0)">
                                      <p:cBhvr>
                                        <p:cTn id="26" dur="1196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7" fill="hold" display="0">
                  <p:stCondLst>
                    <p:cond delay="indefinite"/>
                  </p:stCondLst>
                  <p:endCondLst>
                    <p:cond evt="onStopAudio" delay="0">
                      <p:tgtEl>
                        <p:sldTgt/>
                      </p:tgtEl>
                    </p:cond>
                  </p:endCondLst>
                </p:cTn>
                <p:tgtEl>
                  <p:spTgt spid="9"/>
                </p:tgtEl>
              </p:cMediaNode>
            </p:audio>
          </p:childTnLst>
        </p:cTn>
      </p:par>
    </p:tnLst>
    <p:bldLst>
      <p:bldP spid="8" grpId="1" animBg="1"/>
      <p:bldP spid="11"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矩形 220"/>
          <p:cNvSpPr/>
          <p:nvPr/>
        </p:nvSpPr>
        <p:spPr>
          <a:xfrm>
            <a:off x="-1837" y="1429339"/>
            <a:ext cx="12192000" cy="3267051"/>
          </a:xfrm>
          <a:prstGeom prst="rect">
            <a:avLst/>
          </a:prstGeom>
          <a:solidFill>
            <a:srgbClr val="669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solidFill>
                  <a:schemeClr val="bg1"/>
                </a:solidFill>
              </a:rPr>
              <a:t>4</a:t>
            </a:fld>
            <a:endParaRPr lang="zh-CN" altLang="en-US">
              <a:solidFill>
                <a:schemeClr val="bg1"/>
              </a:solidFill>
            </a:endParaRPr>
          </a:p>
        </p:txBody>
      </p:sp>
      <p:sp>
        <p:nvSpPr>
          <p:cNvPr id="2" name="矩形 1"/>
          <p:cNvSpPr/>
          <p:nvPr/>
        </p:nvSpPr>
        <p:spPr>
          <a:xfrm>
            <a:off x="6112374" y="1930357"/>
            <a:ext cx="6077789" cy="138747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kern="100" dirty="0">
                <a:solidFill>
                  <a:srgbClr val="3D85F9"/>
                </a:solidFill>
                <a:latin typeface="Open Sans" panose="020B0606030504020204" pitchFamily="34" charset="0"/>
                <a:ea typeface="Open Sans" panose="020B0606030504020204" pitchFamily="34" charset="0"/>
                <a:cs typeface="Open Sans" panose="020B0606030504020204" pitchFamily="34" charset="0"/>
                <a:sym typeface="+mn-ea"/>
              </a:rPr>
              <a:t>P B L</a:t>
            </a:r>
          </a:p>
        </p:txBody>
      </p:sp>
      <p:sp>
        <p:nvSpPr>
          <p:cNvPr id="3" name="椭圆 2"/>
          <p:cNvSpPr/>
          <p:nvPr/>
        </p:nvSpPr>
        <p:spPr>
          <a:xfrm>
            <a:off x="5426725" y="1930358"/>
            <a:ext cx="1387473" cy="1387473"/>
          </a:xfrm>
          <a:prstGeom prst="ellipse">
            <a:avLst/>
          </a:prstGeom>
          <a:solidFill>
            <a:srgbClr val="3D8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0" dirty="0">
                <a:latin typeface="Open Sans" panose="020B0606030504020204" pitchFamily="34" charset="0"/>
                <a:ea typeface="Open Sans" panose="020B0606030504020204" pitchFamily="34" charset="0"/>
                <a:cs typeface="Open Sans" panose="020B0606030504020204" pitchFamily="34" charset="0"/>
              </a:rPr>
              <a:t>1</a:t>
            </a:r>
            <a:endParaRPr lang="zh-CN" altLang="en-US" sz="7000" dirty="0">
              <a:latin typeface="Open Sans" panose="020B0606030504020204" pitchFamily="34" charset="0"/>
              <a:cs typeface="Open Sans" panose="020B0606030504020204" pitchFamily="34" charset="0"/>
            </a:endParaRPr>
          </a:p>
        </p:txBody>
      </p:sp>
      <p:grpSp>
        <p:nvGrpSpPr>
          <p:cNvPr id="144" name="aa667f4b-03aa-4665-9516-67877fa5741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617506" y="2792229"/>
            <a:ext cx="3909307" cy="3564121"/>
            <a:chOff x="3884613" y="1412875"/>
            <a:chExt cx="4422775" cy="4032250"/>
          </a:xfrm>
        </p:grpSpPr>
        <p:sp>
          <p:nvSpPr>
            <p:cNvPr id="145" name="iS1îde"/>
            <p:cNvSpPr/>
            <p:nvPr/>
          </p:nvSpPr>
          <p:spPr bwMode="auto">
            <a:xfrm>
              <a:off x="6294438" y="3136900"/>
              <a:ext cx="471488" cy="477838"/>
            </a:xfrm>
            <a:custGeom>
              <a:avLst/>
              <a:gdLst>
                <a:gd name="T0" fmla="*/ 135 w 143"/>
                <a:gd name="T1" fmla="*/ 57 h 145"/>
                <a:gd name="T2" fmla="*/ 56 w 143"/>
                <a:gd name="T3" fmla="*/ 8 h 145"/>
                <a:gd name="T4" fmla="*/ 8 w 143"/>
                <a:gd name="T5" fmla="*/ 88 h 145"/>
                <a:gd name="T6" fmla="*/ 86 w 143"/>
                <a:gd name="T7" fmla="*/ 136 h 145"/>
                <a:gd name="T8" fmla="*/ 135 w 143"/>
                <a:gd name="T9" fmla="*/ 57 h 145"/>
              </a:gdLst>
              <a:ahLst/>
              <a:cxnLst>
                <a:cxn ang="0">
                  <a:pos x="T0" y="T1"/>
                </a:cxn>
                <a:cxn ang="0">
                  <a:pos x="T2" y="T3"/>
                </a:cxn>
                <a:cxn ang="0">
                  <a:pos x="T4" y="T5"/>
                </a:cxn>
                <a:cxn ang="0">
                  <a:pos x="T6" y="T7"/>
                </a:cxn>
                <a:cxn ang="0">
                  <a:pos x="T8" y="T9"/>
                </a:cxn>
              </a:cxnLst>
              <a:rect l="0" t="0" r="r" b="b"/>
              <a:pathLst>
                <a:path w="143" h="145">
                  <a:moveTo>
                    <a:pt x="135" y="57"/>
                  </a:moveTo>
                  <a:cubicBezTo>
                    <a:pt x="126" y="22"/>
                    <a:pt x="91" y="0"/>
                    <a:pt x="56" y="8"/>
                  </a:cubicBezTo>
                  <a:cubicBezTo>
                    <a:pt x="21" y="17"/>
                    <a:pt x="0" y="52"/>
                    <a:pt x="8" y="88"/>
                  </a:cubicBezTo>
                  <a:cubicBezTo>
                    <a:pt x="17" y="123"/>
                    <a:pt x="52" y="145"/>
                    <a:pt x="86" y="136"/>
                  </a:cubicBezTo>
                  <a:cubicBezTo>
                    <a:pt x="121" y="128"/>
                    <a:pt x="143" y="92"/>
                    <a:pt x="135" y="5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6" name="iş1ïḋe"/>
            <p:cNvSpPr/>
            <p:nvPr/>
          </p:nvSpPr>
          <p:spPr bwMode="auto">
            <a:xfrm>
              <a:off x="5287963" y="4508500"/>
              <a:ext cx="1982788" cy="936625"/>
            </a:xfrm>
            <a:custGeom>
              <a:avLst/>
              <a:gdLst>
                <a:gd name="T0" fmla="*/ 599 w 601"/>
                <a:gd name="T1" fmla="*/ 235 h 284"/>
                <a:gd name="T2" fmla="*/ 510 w 601"/>
                <a:gd name="T3" fmla="*/ 11 h 284"/>
                <a:gd name="T4" fmla="*/ 494 w 601"/>
                <a:gd name="T5" fmla="*/ 0 h 284"/>
                <a:gd name="T6" fmla="*/ 290 w 601"/>
                <a:gd name="T7" fmla="*/ 0 h 284"/>
                <a:gd name="T8" fmla="*/ 106 w 601"/>
                <a:gd name="T9" fmla="*/ 0 h 284"/>
                <a:gd name="T10" fmla="*/ 90 w 601"/>
                <a:gd name="T11" fmla="*/ 11 h 284"/>
                <a:gd name="T12" fmla="*/ 1 w 601"/>
                <a:gd name="T13" fmla="*/ 235 h 284"/>
                <a:gd name="T14" fmla="*/ 15 w 601"/>
                <a:gd name="T15" fmla="*/ 252 h 284"/>
                <a:gd name="T16" fmla="*/ 267 w 601"/>
                <a:gd name="T17" fmla="*/ 252 h 284"/>
                <a:gd name="T18" fmla="*/ 267 w 601"/>
                <a:gd name="T19" fmla="*/ 252 h 284"/>
                <a:gd name="T20" fmla="*/ 300 w 601"/>
                <a:gd name="T21" fmla="*/ 284 h 284"/>
                <a:gd name="T22" fmla="*/ 300 w 601"/>
                <a:gd name="T23" fmla="*/ 284 h 284"/>
                <a:gd name="T24" fmla="*/ 334 w 601"/>
                <a:gd name="T25" fmla="*/ 252 h 284"/>
                <a:gd name="T26" fmla="*/ 334 w 601"/>
                <a:gd name="T27" fmla="*/ 252 h 284"/>
                <a:gd name="T28" fmla="*/ 586 w 601"/>
                <a:gd name="T29" fmla="*/ 252 h 284"/>
                <a:gd name="T30" fmla="*/ 599 w 601"/>
                <a:gd name="T31" fmla="*/ 235 h 284"/>
                <a:gd name="T32" fmla="*/ 599 w 601"/>
                <a:gd name="T33" fmla="*/ 235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1" h="284">
                  <a:moveTo>
                    <a:pt x="599" y="235"/>
                  </a:moveTo>
                  <a:cubicBezTo>
                    <a:pt x="510" y="11"/>
                    <a:pt x="510" y="11"/>
                    <a:pt x="510" y="11"/>
                  </a:cubicBezTo>
                  <a:cubicBezTo>
                    <a:pt x="508" y="4"/>
                    <a:pt x="501" y="0"/>
                    <a:pt x="494" y="0"/>
                  </a:cubicBezTo>
                  <a:cubicBezTo>
                    <a:pt x="290" y="0"/>
                    <a:pt x="290" y="0"/>
                    <a:pt x="290" y="0"/>
                  </a:cubicBezTo>
                  <a:cubicBezTo>
                    <a:pt x="106" y="0"/>
                    <a:pt x="106" y="0"/>
                    <a:pt x="106" y="0"/>
                  </a:cubicBezTo>
                  <a:cubicBezTo>
                    <a:pt x="99" y="0"/>
                    <a:pt x="93" y="4"/>
                    <a:pt x="90" y="11"/>
                  </a:cubicBezTo>
                  <a:cubicBezTo>
                    <a:pt x="1" y="235"/>
                    <a:pt x="1" y="235"/>
                    <a:pt x="1" y="235"/>
                  </a:cubicBezTo>
                  <a:cubicBezTo>
                    <a:pt x="0" y="245"/>
                    <a:pt x="7" y="252"/>
                    <a:pt x="15" y="252"/>
                  </a:cubicBezTo>
                  <a:cubicBezTo>
                    <a:pt x="267" y="252"/>
                    <a:pt x="267" y="252"/>
                    <a:pt x="267" y="252"/>
                  </a:cubicBezTo>
                  <a:cubicBezTo>
                    <a:pt x="267" y="252"/>
                    <a:pt x="267" y="252"/>
                    <a:pt x="267" y="252"/>
                  </a:cubicBezTo>
                  <a:cubicBezTo>
                    <a:pt x="267" y="270"/>
                    <a:pt x="282" y="284"/>
                    <a:pt x="300" y="284"/>
                  </a:cubicBezTo>
                  <a:cubicBezTo>
                    <a:pt x="300" y="284"/>
                    <a:pt x="300" y="284"/>
                    <a:pt x="300" y="284"/>
                  </a:cubicBezTo>
                  <a:cubicBezTo>
                    <a:pt x="319" y="284"/>
                    <a:pt x="334" y="270"/>
                    <a:pt x="334" y="252"/>
                  </a:cubicBezTo>
                  <a:cubicBezTo>
                    <a:pt x="334" y="252"/>
                    <a:pt x="334" y="252"/>
                    <a:pt x="334" y="252"/>
                  </a:cubicBezTo>
                  <a:cubicBezTo>
                    <a:pt x="586" y="252"/>
                    <a:pt x="586" y="252"/>
                    <a:pt x="586" y="252"/>
                  </a:cubicBezTo>
                  <a:cubicBezTo>
                    <a:pt x="594" y="252"/>
                    <a:pt x="601" y="245"/>
                    <a:pt x="599" y="235"/>
                  </a:cubicBezTo>
                  <a:cubicBezTo>
                    <a:pt x="599" y="235"/>
                    <a:pt x="599" y="235"/>
                    <a:pt x="599" y="235"/>
                  </a:cubicBezTo>
                  <a:close/>
                </a:path>
              </a:pathLst>
            </a:custGeom>
            <a:solidFill>
              <a:srgbClr val="243B7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7" name="iṣlïḋe"/>
            <p:cNvSpPr/>
            <p:nvPr/>
          </p:nvSpPr>
          <p:spPr bwMode="auto">
            <a:xfrm>
              <a:off x="5324476" y="4235450"/>
              <a:ext cx="1906588" cy="1136650"/>
            </a:xfrm>
            <a:custGeom>
              <a:avLst/>
              <a:gdLst>
                <a:gd name="T0" fmla="*/ 501 w 578"/>
                <a:gd name="T1" fmla="*/ 102 h 345"/>
                <a:gd name="T2" fmla="*/ 289 w 578"/>
                <a:gd name="T3" fmla="*/ 98 h 345"/>
                <a:gd name="T4" fmla="*/ 77 w 578"/>
                <a:gd name="T5" fmla="*/ 102 h 345"/>
                <a:gd name="T6" fmla="*/ 0 w 578"/>
                <a:gd name="T7" fmla="*/ 309 h 345"/>
                <a:gd name="T8" fmla="*/ 289 w 578"/>
                <a:gd name="T9" fmla="*/ 345 h 345"/>
                <a:gd name="T10" fmla="*/ 578 w 578"/>
                <a:gd name="T11" fmla="*/ 309 h 345"/>
                <a:gd name="T12" fmla="*/ 501 w 578"/>
                <a:gd name="T13" fmla="*/ 102 h 345"/>
              </a:gdLst>
              <a:ahLst/>
              <a:cxnLst>
                <a:cxn ang="0">
                  <a:pos x="T0" y="T1"/>
                </a:cxn>
                <a:cxn ang="0">
                  <a:pos x="T2" y="T3"/>
                </a:cxn>
                <a:cxn ang="0">
                  <a:pos x="T4" y="T5"/>
                </a:cxn>
                <a:cxn ang="0">
                  <a:pos x="T6" y="T7"/>
                </a:cxn>
                <a:cxn ang="0">
                  <a:pos x="T8" y="T9"/>
                </a:cxn>
                <a:cxn ang="0">
                  <a:pos x="T10" y="T11"/>
                </a:cxn>
                <a:cxn ang="0">
                  <a:pos x="T12" y="T13"/>
                </a:cxn>
              </a:cxnLst>
              <a:rect l="0" t="0" r="r" b="b"/>
              <a:pathLst>
                <a:path w="578" h="345">
                  <a:moveTo>
                    <a:pt x="501" y="102"/>
                  </a:moveTo>
                  <a:cubicBezTo>
                    <a:pt x="386" y="0"/>
                    <a:pt x="289" y="98"/>
                    <a:pt x="289" y="98"/>
                  </a:cubicBezTo>
                  <a:cubicBezTo>
                    <a:pt x="289" y="98"/>
                    <a:pt x="191" y="0"/>
                    <a:pt x="77" y="102"/>
                  </a:cubicBezTo>
                  <a:cubicBezTo>
                    <a:pt x="0" y="309"/>
                    <a:pt x="0" y="309"/>
                    <a:pt x="0" y="309"/>
                  </a:cubicBezTo>
                  <a:cubicBezTo>
                    <a:pt x="265" y="275"/>
                    <a:pt x="254" y="345"/>
                    <a:pt x="289" y="345"/>
                  </a:cubicBezTo>
                  <a:cubicBezTo>
                    <a:pt x="324" y="345"/>
                    <a:pt x="313" y="275"/>
                    <a:pt x="578" y="309"/>
                  </a:cubicBezTo>
                  <a:lnTo>
                    <a:pt x="501" y="102"/>
                  </a:lnTo>
                  <a:close/>
                </a:path>
              </a:pathLst>
            </a:custGeom>
            <a:solidFill>
              <a:srgbClr val="A8D5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8" name="íšľîdé"/>
            <p:cNvSpPr/>
            <p:nvPr/>
          </p:nvSpPr>
          <p:spPr bwMode="auto">
            <a:xfrm>
              <a:off x="5349876" y="4435475"/>
              <a:ext cx="1846263" cy="936625"/>
            </a:xfrm>
            <a:custGeom>
              <a:avLst/>
              <a:gdLst>
                <a:gd name="T0" fmla="*/ 493 w 559"/>
                <a:gd name="T1" fmla="*/ 48 h 284"/>
                <a:gd name="T2" fmla="*/ 373 w 559"/>
                <a:gd name="T3" fmla="*/ 6 h 284"/>
                <a:gd name="T4" fmla="*/ 270 w 559"/>
                <a:gd name="T5" fmla="*/ 56 h 284"/>
                <a:gd name="T6" fmla="*/ 163 w 559"/>
                <a:gd name="T7" fmla="*/ 7 h 284"/>
                <a:gd name="T8" fmla="*/ 69 w 559"/>
                <a:gd name="T9" fmla="*/ 50 h 284"/>
                <a:gd name="T10" fmla="*/ 0 w 559"/>
                <a:gd name="T11" fmla="*/ 236 h 284"/>
                <a:gd name="T12" fmla="*/ 176 w 559"/>
                <a:gd name="T13" fmla="*/ 224 h 284"/>
                <a:gd name="T14" fmla="*/ 278 w 559"/>
                <a:gd name="T15" fmla="*/ 282 h 284"/>
                <a:gd name="T16" fmla="*/ 280 w 559"/>
                <a:gd name="T17" fmla="*/ 283 h 284"/>
                <a:gd name="T18" fmla="*/ 281 w 559"/>
                <a:gd name="T19" fmla="*/ 283 h 284"/>
                <a:gd name="T20" fmla="*/ 380 w 559"/>
                <a:gd name="T21" fmla="*/ 224 h 284"/>
                <a:gd name="T22" fmla="*/ 559 w 559"/>
                <a:gd name="T23" fmla="*/ 236 h 284"/>
                <a:gd name="T24" fmla="*/ 493 w 559"/>
                <a:gd name="T25" fmla="*/ 4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9" h="284">
                  <a:moveTo>
                    <a:pt x="493" y="48"/>
                  </a:moveTo>
                  <a:cubicBezTo>
                    <a:pt x="493" y="48"/>
                    <a:pt x="447" y="0"/>
                    <a:pt x="373" y="6"/>
                  </a:cubicBezTo>
                  <a:cubicBezTo>
                    <a:pt x="296" y="11"/>
                    <a:pt x="275" y="44"/>
                    <a:pt x="270" y="56"/>
                  </a:cubicBezTo>
                  <a:cubicBezTo>
                    <a:pt x="265" y="45"/>
                    <a:pt x="242" y="12"/>
                    <a:pt x="163" y="7"/>
                  </a:cubicBezTo>
                  <a:cubicBezTo>
                    <a:pt x="89" y="2"/>
                    <a:pt x="69" y="50"/>
                    <a:pt x="69" y="50"/>
                  </a:cubicBezTo>
                  <a:cubicBezTo>
                    <a:pt x="0" y="236"/>
                    <a:pt x="0" y="236"/>
                    <a:pt x="0" y="236"/>
                  </a:cubicBezTo>
                  <a:cubicBezTo>
                    <a:pt x="0" y="236"/>
                    <a:pt x="69" y="205"/>
                    <a:pt x="176" y="224"/>
                  </a:cubicBezTo>
                  <a:cubicBezTo>
                    <a:pt x="236" y="235"/>
                    <a:pt x="270" y="272"/>
                    <a:pt x="278" y="282"/>
                  </a:cubicBezTo>
                  <a:cubicBezTo>
                    <a:pt x="279" y="283"/>
                    <a:pt x="279" y="283"/>
                    <a:pt x="280" y="283"/>
                  </a:cubicBezTo>
                  <a:cubicBezTo>
                    <a:pt x="280" y="284"/>
                    <a:pt x="281" y="284"/>
                    <a:pt x="281" y="283"/>
                  </a:cubicBezTo>
                  <a:cubicBezTo>
                    <a:pt x="289" y="272"/>
                    <a:pt x="320" y="235"/>
                    <a:pt x="380" y="224"/>
                  </a:cubicBezTo>
                  <a:cubicBezTo>
                    <a:pt x="486" y="205"/>
                    <a:pt x="559" y="236"/>
                    <a:pt x="559" y="236"/>
                  </a:cubicBezTo>
                  <a:lnTo>
                    <a:pt x="493" y="48"/>
                  </a:lnTo>
                  <a:close/>
                </a:path>
              </a:pathLst>
            </a:cu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9" name="iṥļíḑê"/>
            <p:cNvSpPr/>
            <p:nvPr/>
          </p:nvSpPr>
          <p:spPr bwMode="auto">
            <a:xfrm>
              <a:off x="5389563" y="4416425"/>
              <a:ext cx="1773238" cy="903288"/>
            </a:xfrm>
            <a:custGeom>
              <a:avLst/>
              <a:gdLst>
                <a:gd name="T0" fmla="*/ 476 w 537"/>
                <a:gd name="T1" fmla="*/ 51 h 274"/>
                <a:gd name="T2" fmla="*/ 366 w 537"/>
                <a:gd name="T3" fmla="*/ 6 h 274"/>
                <a:gd name="T4" fmla="*/ 269 w 537"/>
                <a:gd name="T5" fmla="*/ 59 h 274"/>
                <a:gd name="T6" fmla="*/ 172 w 537"/>
                <a:gd name="T7" fmla="*/ 6 h 274"/>
                <a:gd name="T8" fmla="*/ 62 w 537"/>
                <a:gd name="T9" fmla="*/ 51 h 274"/>
                <a:gd name="T10" fmla="*/ 0 w 537"/>
                <a:gd name="T11" fmla="*/ 227 h 274"/>
                <a:gd name="T12" fmla="*/ 173 w 537"/>
                <a:gd name="T13" fmla="*/ 209 h 274"/>
                <a:gd name="T14" fmla="*/ 268 w 537"/>
                <a:gd name="T15" fmla="*/ 272 h 274"/>
                <a:gd name="T16" fmla="*/ 269 w 537"/>
                <a:gd name="T17" fmla="*/ 273 h 274"/>
                <a:gd name="T18" fmla="*/ 270 w 537"/>
                <a:gd name="T19" fmla="*/ 273 h 274"/>
                <a:gd name="T20" fmla="*/ 365 w 537"/>
                <a:gd name="T21" fmla="*/ 209 h 274"/>
                <a:gd name="T22" fmla="*/ 537 w 537"/>
                <a:gd name="T23" fmla="*/ 227 h 274"/>
                <a:gd name="T24" fmla="*/ 476 w 537"/>
                <a:gd name="T25" fmla="*/ 51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7" h="274">
                  <a:moveTo>
                    <a:pt x="476" y="51"/>
                  </a:moveTo>
                  <a:cubicBezTo>
                    <a:pt x="476" y="51"/>
                    <a:pt x="435" y="0"/>
                    <a:pt x="366" y="6"/>
                  </a:cubicBezTo>
                  <a:cubicBezTo>
                    <a:pt x="295" y="12"/>
                    <a:pt x="274" y="46"/>
                    <a:pt x="269" y="59"/>
                  </a:cubicBezTo>
                  <a:cubicBezTo>
                    <a:pt x="265" y="47"/>
                    <a:pt x="245" y="12"/>
                    <a:pt x="172" y="6"/>
                  </a:cubicBezTo>
                  <a:cubicBezTo>
                    <a:pt x="103" y="0"/>
                    <a:pt x="62" y="51"/>
                    <a:pt x="62" y="51"/>
                  </a:cubicBezTo>
                  <a:cubicBezTo>
                    <a:pt x="0" y="227"/>
                    <a:pt x="0" y="227"/>
                    <a:pt x="0" y="227"/>
                  </a:cubicBezTo>
                  <a:cubicBezTo>
                    <a:pt x="0" y="227"/>
                    <a:pt x="74" y="188"/>
                    <a:pt x="173" y="209"/>
                  </a:cubicBezTo>
                  <a:cubicBezTo>
                    <a:pt x="229" y="221"/>
                    <a:pt x="260" y="261"/>
                    <a:pt x="268" y="272"/>
                  </a:cubicBezTo>
                  <a:cubicBezTo>
                    <a:pt x="268" y="273"/>
                    <a:pt x="269" y="273"/>
                    <a:pt x="269" y="273"/>
                  </a:cubicBezTo>
                  <a:cubicBezTo>
                    <a:pt x="269" y="274"/>
                    <a:pt x="270" y="274"/>
                    <a:pt x="270" y="273"/>
                  </a:cubicBezTo>
                  <a:cubicBezTo>
                    <a:pt x="278" y="261"/>
                    <a:pt x="308" y="221"/>
                    <a:pt x="365" y="209"/>
                  </a:cubicBezTo>
                  <a:cubicBezTo>
                    <a:pt x="464" y="188"/>
                    <a:pt x="537" y="227"/>
                    <a:pt x="537" y="227"/>
                  </a:cubicBezTo>
                  <a:lnTo>
                    <a:pt x="476" y="51"/>
                  </a:lnTo>
                  <a:close/>
                </a:path>
              </a:pathLst>
            </a:custGeom>
            <a:solidFill>
              <a:srgbClr val="CBEB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0" name="ïṩļîḑè"/>
            <p:cNvSpPr/>
            <p:nvPr/>
          </p:nvSpPr>
          <p:spPr bwMode="auto">
            <a:xfrm>
              <a:off x="5395913" y="4370388"/>
              <a:ext cx="1757363" cy="949325"/>
            </a:xfrm>
            <a:custGeom>
              <a:avLst/>
              <a:gdLst>
                <a:gd name="T0" fmla="*/ 466 w 532"/>
                <a:gd name="T1" fmla="*/ 50 h 288"/>
                <a:gd name="T2" fmla="*/ 358 w 532"/>
                <a:gd name="T3" fmla="*/ 5 h 288"/>
                <a:gd name="T4" fmla="*/ 266 w 532"/>
                <a:gd name="T5" fmla="*/ 57 h 288"/>
                <a:gd name="T6" fmla="*/ 174 w 532"/>
                <a:gd name="T7" fmla="*/ 5 h 288"/>
                <a:gd name="T8" fmla="*/ 67 w 532"/>
                <a:gd name="T9" fmla="*/ 50 h 288"/>
                <a:gd name="T10" fmla="*/ 0 w 532"/>
                <a:gd name="T11" fmla="*/ 240 h 288"/>
                <a:gd name="T12" fmla="*/ 170 w 532"/>
                <a:gd name="T13" fmla="*/ 215 h 288"/>
                <a:gd name="T14" fmla="*/ 265 w 532"/>
                <a:gd name="T15" fmla="*/ 286 h 288"/>
                <a:gd name="T16" fmla="*/ 266 w 532"/>
                <a:gd name="T17" fmla="*/ 287 h 288"/>
                <a:gd name="T18" fmla="*/ 267 w 532"/>
                <a:gd name="T19" fmla="*/ 286 h 288"/>
                <a:gd name="T20" fmla="*/ 362 w 532"/>
                <a:gd name="T21" fmla="*/ 215 h 288"/>
                <a:gd name="T22" fmla="*/ 532 w 532"/>
                <a:gd name="T23" fmla="*/ 240 h 288"/>
                <a:gd name="T24" fmla="*/ 466 w 532"/>
                <a:gd name="T25" fmla="*/ 5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2" h="288">
                  <a:moveTo>
                    <a:pt x="466" y="50"/>
                  </a:moveTo>
                  <a:cubicBezTo>
                    <a:pt x="466" y="50"/>
                    <a:pt x="423" y="0"/>
                    <a:pt x="358" y="5"/>
                  </a:cubicBezTo>
                  <a:cubicBezTo>
                    <a:pt x="290" y="11"/>
                    <a:pt x="271" y="45"/>
                    <a:pt x="266" y="57"/>
                  </a:cubicBezTo>
                  <a:cubicBezTo>
                    <a:pt x="262" y="46"/>
                    <a:pt x="243" y="11"/>
                    <a:pt x="174" y="5"/>
                  </a:cubicBezTo>
                  <a:cubicBezTo>
                    <a:pt x="109" y="0"/>
                    <a:pt x="67" y="50"/>
                    <a:pt x="67" y="50"/>
                  </a:cubicBezTo>
                  <a:cubicBezTo>
                    <a:pt x="0" y="240"/>
                    <a:pt x="0" y="240"/>
                    <a:pt x="0" y="240"/>
                  </a:cubicBezTo>
                  <a:cubicBezTo>
                    <a:pt x="0" y="240"/>
                    <a:pt x="71" y="192"/>
                    <a:pt x="170" y="215"/>
                  </a:cubicBezTo>
                  <a:cubicBezTo>
                    <a:pt x="226" y="229"/>
                    <a:pt x="256" y="273"/>
                    <a:pt x="265" y="286"/>
                  </a:cubicBezTo>
                  <a:cubicBezTo>
                    <a:pt x="265" y="287"/>
                    <a:pt x="265" y="287"/>
                    <a:pt x="266" y="287"/>
                  </a:cubicBezTo>
                  <a:cubicBezTo>
                    <a:pt x="266" y="288"/>
                    <a:pt x="267" y="288"/>
                    <a:pt x="267" y="286"/>
                  </a:cubicBezTo>
                  <a:cubicBezTo>
                    <a:pt x="275" y="273"/>
                    <a:pt x="306" y="229"/>
                    <a:pt x="362" y="215"/>
                  </a:cubicBezTo>
                  <a:cubicBezTo>
                    <a:pt x="461" y="192"/>
                    <a:pt x="532" y="240"/>
                    <a:pt x="532" y="240"/>
                  </a:cubicBezTo>
                  <a:lnTo>
                    <a:pt x="466" y="50"/>
                  </a:lnTo>
                  <a:close/>
                </a:path>
              </a:pathLst>
            </a:custGeom>
            <a:solidFill>
              <a:srgbClr val="F3FAF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1" name="îŝḷiḓe"/>
            <p:cNvSpPr/>
            <p:nvPr/>
          </p:nvSpPr>
          <p:spPr bwMode="auto">
            <a:xfrm>
              <a:off x="6538913" y="4679950"/>
              <a:ext cx="774700" cy="293688"/>
            </a:xfrm>
            <a:custGeom>
              <a:avLst/>
              <a:gdLst>
                <a:gd name="T0" fmla="*/ 231 w 235"/>
                <a:gd name="T1" fmla="*/ 73 h 89"/>
                <a:gd name="T2" fmla="*/ 110 w 235"/>
                <a:gd name="T3" fmla="*/ 73 h 89"/>
                <a:gd name="T4" fmla="*/ 4 w 235"/>
                <a:gd name="T5" fmla="*/ 16 h 89"/>
                <a:gd name="T6" fmla="*/ 125 w 235"/>
                <a:gd name="T7" fmla="*/ 16 h 89"/>
                <a:gd name="T8" fmla="*/ 231 w 235"/>
                <a:gd name="T9" fmla="*/ 73 h 89"/>
              </a:gdLst>
              <a:ahLst/>
              <a:cxnLst>
                <a:cxn ang="0">
                  <a:pos x="T0" y="T1"/>
                </a:cxn>
                <a:cxn ang="0">
                  <a:pos x="T2" y="T3"/>
                </a:cxn>
                <a:cxn ang="0">
                  <a:pos x="T4" y="T5"/>
                </a:cxn>
                <a:cxn ang="0">
                  <a:pos x="T6" y="T7"/>
                </a:cxn>
                <a:cxn ang="0">
                  <a:pos x="T8" y="T9"/>
                </a:cxn>
              </a:cxnLst>
              <a:rect l="0" t="0" r="r" b="b"/>
              <a:pathLst>
                <a:path w="235" h="89">
                  <a:moveTo>
                    <a:pt x="231" y="73"/>
                  </a:moveTo>
                  <a:cubicBezTo>
                    <a:pt x="227" y="89"/>
                    <a:pt x="173" y="89"/>
                    <a:pt x="110" y="73"/>
                  </a:cubicBezTo>
                  <a:cubicBezTo>
                    <a:pt x="48" y="58"/>
                    <a:pt x="0" y="32"/>
                    <a:pt x="4" y="16"/>
                  </a:cubicBezTo>
                  <a:cubicBezTo>
                    <a:pt x="8" y="0"/>
                    <a:pt x="62" y="0"/>
                    <a:pt x="125" y="16"/>
                  </a:cubicBezTo>
                  <a:cubicBezTo>
                    <a:pt x="187" y="31"/>
                    <a:pt x="235" y="57"/>
                    <a:pt x="231" y="73"/>
                  </a:cubicBezTo>
                  <a:close/>
                </a:path>
              </a:pathLst>
            </a:custGeom>
            <a:solidFill>
              <a:srgbClr val="E0F2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2" name="íšľíḋé"/>
            <p:cNvSpPr/>
            <p:nvPr/>
          </p:nvSpPr>
          <p:spPr bwMode="auto">
            <a:xfrm>
              <a:off x="5994401" y="5160963"/>
              <a:ext cx="55563" cy="207963"/>
            </a:xfrm>
            <a:custGeom>
              <a:avLst/>
              <a:gdLst>
                <a:gd name="T0" fmla="*/ 0 w 35"/>
                <a:gd name="T1" fmla="*/ 0 h 131"/>
                <a:gd name="T2" fmla="*/ 0 w 35"/>
                <a:gd name="T3" fmla="*/ 131 h 131"/>
                <a:gd name="T4" fmla="*/ 16 w 35"/>
                <a:gd name="T5" fmla="*/ 123 h 131"/>
                <a:gd name="T6" fmla="*/ 35 w 35"/>
                <a:gd name="T7" fmla="*/ 131 h 131"/>
                <a:gd name="T8" fmla="*/ 35 w 35"/>
                <a:gd name="T9" fmla="*/ 11 h 131"/>
                <a:gd name="T10" fmla="*/ 0 w 35"/>
                <a:gd name="T11" fmla="*/ 0 h 131"/>
              </a:gdLst>
              <a:ahLst/>
              <a:cxnLst>
                <a:cxn ang="0">
                  <a:pos x="T0" y="T1"/>
                </a:cxn>
                <a:cxn ang="0">
                  <a:pos x="T2" y="T3"/>
                </a:cxn>
                <a:cxn ang="0">
                  <a:pos x="T4" y="T5"/>
                </a:cxn>
                <a:cxn ang="0">
                  <a:pos x="T6" y="T7"/>
                </a:cxn>
                <a:cxn ang="0">
                  <a:pos x="T8" y="T9"/>
                </a:cxn>
                <a:cxn ang="0">
                  <a:pos x="T10" y="T11"/>
                </a:cxn>
              </a:cxnLst>
              <a:rect l="0" t="0" r="r" b="b"/>
              <a:pathLst>
                <a:path w="35" h="131">
                  <a:moveTo>
                    <a:pt x="0" y="0"/>
                  </a:moveTo>
                  <a:lnTo>
                    <a:pt x="0" y="131"/>
                  </a:lnTo>
                  <a:lnTo>
                    <a:pt x="16" y="123"/>
                  </a:lnTo>
                  <a:lnTo>
                    <a:pt x="35" y="131"/>
                  </a:lnTo>
                  <a:lnTo>
                    <a:pt x="35" y="11"/>
                  </a:lnTo>
                  <a:lnTo>
                    <a:pt x="0" y="0"/>
                  </a:lnTo>
                  <a:close/>
                </a:path>
              </a:pathLst>
            </a:custGeom>
            <a:solidFill>
              <a:srgbClr val="E53C3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3" name="ïṧļiďe"/>
            <p:cNvSpPr/>
            <p:nvPr/>
          </p:nvSpPr>
          <p:spPr bwMode="auto">
            <a:xfrm>
              <a:off x="5395913" y="4370388"/>
              <a:ext cx="881063" cy="949325"/>
            </a:xfrm>
            <a:custGeom>
              <a:avLst/>
              <a:gdLst>
                <a:gd name="T0" fmla="*/ 267 w 267"/>
                <a:gd name="T1" fmla="*/ 287 h 288"/>
                <a:gd name="T2" fmla="*/ 267 w 267"/>
                <a:gd name="T3" fmla="*/ 55 h 288"/>
                <a:gd name="T4" fmla="*/ 266 w 267"/>
                <a:gd name="T5" fmla="*/ 57 h 288"/>
                <a:gd name="T6" fmla="*/ 174 w 267"/>
                <a:gd name="T7" fmla="*/ 5 h 288"/>
                <a:gd name="T8" fmla="*/ 67 w 267"/>
                <a:gd name="T9" fmla="*/ 50 h 288"/>
                <a:gd name="T10" fmla="*/ 0 w 267"/>
                <a:gd name="T11" fmla="*/ 240 h 288"/>
                <a:gd name="T12" fmla="*/ 170 w 267"/>
                <a:gd name="T13" fmla="*/ 215 h 288"/>
                <a:gd name="T14" fmla="*/ 265 w 267"/>
                <a:gd name="T15" fmla="*/ 286 h 288"/>
                <a:gd name="T16" fmla="*/ 266 w 267"/>
                <a:gd name="T17" fmla="*/ 287 h 288"/>
                <a:gd name="T18" fmla="*/ 267 w 267"/>
                <a:gd name="T19" fmla="*/ 28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88">
                  <a:moveTo>
                    <a:pt x="267" y="287"/>
                  </a:moveTo>
                  <a:cubicBezTo>
                    <a:pt x="267" y="55"/>
                    <a:pt x="267" y="55"/>
                    <a:pt x="267" y="55"/>
                  </a:cubicBezTo>
                  <a:cubicBezTo>
                    <a:pt x="267" y="56"/>
                    <a:pt x="266" y="57"/>
                    <a:pt x="266" y="57"/>
                  </a:cubicBezTo>
                  <a:cubicBezTo>
                    <a:pt x="262" y="46"/>
                    <a:pt x="243" y="11"/>
                    <a:pt x="174" y="5"/>
                  </a:cubicBezTo>
                  <a:cubicBezTo>
                    <a:pt x="109" y="0"/>
                    <a:pt x="67" y="50"/>
                    <a:pt x="67" y="50"/>
                  </a:cubicBezTo>
                  <a:cubicBezTo>
                    <a:pt x="0" y="240"/>
                    <a:pt x="0" y="240"/>
                    <a:pt x="0" y="240"/>
                  </a:cubicBezTo>
                  <a:cubicBezTo>
                    <a:pt x="0" y="240"/>
                    <a:pt x="71" y="192"/>
                    <a:pt x="170" y="215"/>
                  </a:cubicBezTo>
                  <a:cubicBezTo>
                    <a:pt x="226" y="229"/>
                    <a:pt x="256" y="273"/>
                    <a:pt x="265" y="286"/>
                  </a:cubicBezTo>
                  <a:cubicBezTo>
                    <a:pt x="265" y="287"/>
                    <a:pt x="265" y="287"/>
                    <a:pt x="266" y="287"/>
                  </a:cubicBezTo>
                  <a:cubicBezTo>
                    <a:pt x="266" y="287"/>
                    <a:pt x="266" y="288"/>
                    <a:pt x="267" y="287"/>
                  </a:cubicBezTo>
                  <a:close/>
                </a:path>
              </a:pathLst>
            </a:custGeom>
            <a:solidFill>
              <a:srgbClr val="E0F2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4" name="íṩḻíḍé"/>
            <p:cNvSpPr/>
            <p:nvPr/>
          </p:nvSpPr>
          <p:spPr bwMode="auto">
            <a:xfrm>
              <a:off x="6294438" y="3136900"/>
              <a:ext cx="471488" cy="477838"/>
            </a:xfrm>
            <a:custGeom>
              <a:avLst/>
              <a:gdLst>
                <a:gd name="T0" fmla="*/ 135 w 143"/>
                <a:gd name="T1" fmla="*/ 57 h 145"/>
                <a:gd name="T2" fmla="*/ 56 w 143"/>
                <a:gd name="T3" fmla="*/ 8 h 145"/>
                <a:gd name="T4" fmla="*/ 8 w 143"/>
                <a:gd name="T5" fmla="*/ 88 h 145"/>
                <a:gd name="T6" fmla="*/ 86 w 143"/>
                <a:gd name="T7" fmla="*/ 136 h 145"/>
                <a:gd name="T8" fmla="*/ 135 w 143"/>
                <a:gd name="T9" fmla="*/ 57 h 145"/>
              </a:gdLst>
              <a:ahLst/>
              <a:cxnLst>
                <a:cxn ang="0">
                  <a:pos x="T0" y="T1"/>
                </a:cxn>
                <a:cxn ang="0">
                  <a:pos x="T2" y="T3"/>
                </a:cxn>
                <a:cxn ang="0">
                  <a:pos x="T4" y="T5"/>
                </a:cxn>
                <a:cxn ang="0">
                  <a:pos x="T6" y="T7"/>
                </a:cxn>
                <a:cxn ang="0">
                  <a:pos x="T8" y="T9"/>
                </a:cxn>
              </a:cxnLst>
              <a:rect l="0" t="0" r="r" b="b"/>
              <a:pathLst>
                <a:path w="143" h="145">
                  <a:moveTo>
                    <a:pt x="135" y="57"/>
                  </a:moveTo>
                  <a:cubicBezTo>
                    <a:pt x="126" y="22"/>
                    <a:pt x="91" y="0"/>
                    <a:pt x="56" y="8"/>
                  </a:cubicBezTo>
                  <a:cubicBezTo>
                    <a:pt x="21" y="17"/>
                    <a:pt x="0" y="52"/>
                    <a:pt x="8" y="88"/>
                  </a:cubicBezTo>
                  <a:cubicBezTo>
                    <a:pt x="17" y="123"/>
                    <a:pt x="52" y="145"/>
                    <a:pt x="86" y="136"/>
                  </a:cubicBezTo>
                  <a:cubicBezTo>
                    <a:pt x="121" y="128"/>
                    <a:pt x="143" y="92"/>
                    <a:pt x="135" y="57"/>
                  </a:cubicBezTo>
                  <a:close/>
                </a:path>
              </a:pathLst>
            </a:custGeom>
            <a:solidFill>
              <a:schemeClr val="bg1">
                <a:lumMod val="95000"/>
              </a:schemeClr>
            </a:solidFill>
            <a:ln>
              <a:noFill/>
            </a:ln>
          </p:spPr>
          <p:txBody>
            <a:bodyPr anchor="ctr"/>
            <a:lstStyle/>
            <a:p>
              <a:pPr algn="ctr"/>
              <a:endParaRPr/>
            </a:p>
          </p:txBody>
        </p:sp>
        <p:sp>
          <p:nvSpPr>
            <p:cNvPr id="155" name="îṧľidê"/>
            <p:cNvSpPr/>
            <p:nvPr/>
          </p:nvSpPr>
          <p:spPr bwMode="auto">
            <a:xfrm>
              <a:off x="6426201" y="3235325"/>
              <a:ext cx="146050" cy="79375"/>
            </a:xfrm>
            <a:prstGeom prst="ellipse">
              <a:avLst/>
            </a:pr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6" name="îṣ1ïḍè"/>
            <p:cNvSpPr/>
            <p:nvPr/>
          </p:nvSpPr>
          <p:spPr bwMode="auto">
            <a:xfrm>
              <a:off x="6499226" y="3565525"/>
              <a:ext cx="98425" cy="26988"/>
            </a:xfrm>
            <a:prstGeom prst="ellipse">
              <a:avLst/>
            </a:pr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7" name="îs1íḋe"/>
            <p:cNvSpPr/>
            <p:nvPr/>
          </p:nvSpPr>
          <p:spPr bwMode="auto">
            <a:xfrm>
              <a:off x="6630195" y="3296444"/>
              <a:ext cx="117475" cy="122238"/>
            </a:xfrm>
            <a:prstGeom prst="ellipse">
              <a:avLst/>
            </a:pr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8" name="íŝliḑê"/>
            <p:cNvSpPr/>
            <p:nvPr/>
          </p:nvSpPr>
          <p:spPr bwMode="auto">
            <a:xfrm>
              <a:off x="6321426" y="3367087"/>
              <a:ext cx="128588" cy="128588"/>
            </a:xfrm>
            <a:prstGeom prst="ellipse">
              <a:avLst/>
            </a:pr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9" name="iŝļíḍe"/>
            <p:cNvSpPr/>
            <p:nvPr/>
          </p:nvSpPr>
          <p:spPr bwMode="auto">
            <a:xfrm>
              <a:off x="3884613" y="4003675"/>
              <a:ext cx="788988" cy="785813"/>
            </a:xfrm>
            <a:custGeom>
              <a:avLst/>
              <a:gdLst>
                <a:gd name="T0" fmla="*/ 0 w 239"/>
                <a:gd name="T1" fmla="*/ 120 h 238"/>
                <a:gd name="T2" fmla="*/ 120 w 239"/>
                <a:gd name="T3" fmla="*/ 238 h 238"/>
                <a:gd name="T4" fmla="*/ 238 w 239"/>
                <a:gd name="T5" fmla="*/ 118 h 238"/>
                <a:gd name="T6" fmla="*/ 119 w 239"/>
                <a:gd name="T7" fmla="*/ 0 h 238"/>
                <a:gd name="T8" fmla="*/ 0 w 239"/>
                <a:gd name="T9" fmla="*/ 120 h 238"/>
              </a:gdLst>
              <a:ahLst/>
              <a:cxnLst>
                <a:cxn ang="0">
                  <a:pos x="T0" y="T1"/>
                </a:cxn>
                <a:cxn ang="0">
                  <a:pos x="T2" y="T3"/>
                </a:cxn>
                <a:cxn ang="0">
                  <a:pos x="T4" y="T5"/>
                </a:cxn>
                <a:cxn ang="0">
                  <a:pos x="T6" y="T7"/>
                </a:cxn>
                <a:cxn ang="0">
                  <a:pos x="T8" y="T9"/>
                </a:cxn>
              </a:cxnLst>
              <a:rect l="0" t="0" r="r" b="b"/>
              <a:pathLst>
                <a:path w="239" h="238">
                  <a:moveTo>
                    <a:pt x="0" y="120"/>
                  </a:moveTo>
                  <a:cubicBezTo>
                    <a:pt x="1" y="185"/>
                    <a:pt x="54" y="238"/>
                    <a:pt x="120" y="238"/>
                  </a:cubicBezTo>
                  <a:cubicBezTo>
                    <a:pt x="186" y="237"/>
                    <a:pt x="239" y="184"/>
                    <a:pt x="238" y="118"/>
                  </a:cubicBezTo>
                  <a:cubicBezTo>
                    <a:pt x="238" y="53"/>
                    <a:pt x="184" y="0"/>
                    <a:pt x="119" y="0"/>
                  </a:cubicBezTo>
                  <a:cubicBezTo>
                    <a:pt x="53" y="0"/>
                    <a:pt x="0" y="54"/>
                    <a:pt x="0" y="120"/>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0" name="îsliḓê"/>
            <p:cNvSpPr/>
            <p:nvPr/>
          </p:nvSpPr>
          <p:spPr bwMode="auto">
            <a:xfrm>
              <a:off x="4102101" y="4214813"/>
              <a:ext cx="568325" cy="508000"/>
            </a:xfrm>
            <a:custGeom>
              <a:avLst/>
              <a:gdLst>
                <a:gd name="T0" fmla="*/ 18 w 172"/>
                <a:gd name="T1" fmla="*/ 95 h 154"/>
                <a:gd name="T2" fmla="*/ 88 w 172"/>
                <a:gd name="T3" fmla="*/ 103 h 154"/>
                <a:gd name="T4" fmla="*/ 78 w 172"/>
                <a:gd name="T5" fmla="*/ 92 h 154"/>
                <a:gd name="T6" fmla="*/ 139 w 172"/>
                <a:gd name="T7" fmla="*/ 96 h 154"/>
                <a:gd name="T8" fmla="*/ 114 w 172"/>
                <a:gd name="T9" fmla="*/ 78 h 154"/>
                <a:gd name="T10" fmla="*/ 96 w 172"/>
                <a:gd name="T11" fmla="*/ 67 h 154"/>
                <a:gd name="T12" fmla="*/ 128 w 172"/>
                <a:gd name="T13" fmla="*/ 64 h 154"/>
                <a:gd name="T14" fmla="*/ 107 w 172"/>
                <a:gd name="T15" fmla="*/ 54 h 154"/>
                <a:gd name="T16" fmla="*/ 67 w 172"/>
                <a:gd name="T17" fmla="*/ 47 h 154"/>
                <a:gd name="T18" fmla="*/ 79 w 172"/>
                <a:gd name="T19" fmla="*/ 37 h 154"/>
                <a:gd name="T20" fmla="*/ 122 w 172"/>
                <a:gd name="T21" fmla="*/ 35 h 154"/>
                <a:gd name="T22" fmla="*/ 105 w 172"/>
                <a:gd name="T23" fmla="*/ 28 h 154"/>
                <a:gd name="T24" fmla="*/ 130 w 172"/>
                <a:gd name="T25" fmla="*/ 18 h 154"/>
                <a:gd name="T26" fmla="*/ 159 w 172"/>
                <a:gd name="T27" fmla="*/ 0 h 154"/>
                <a:gd name="T28" fmla="*/ 172 w 172"/>
                <a:gd name="T29" fmla="*/ 54 h 154"/>
                <a:gd name="T30" fmla="*/ 119 w 172"/>
                <a:gd name="T31" fmla="*/ 154 h 154"/>
                <a:gd name="T32" fmla="*/ 99 w 172"/>
                <a:gd name="T33" fmla="*/ 150 h 154"/>
                <a:gd name="T34" fmla="*/ 86 w 172"/>
                <a:gd name="T35" fmla="*/ 137 h 154"/>
                <a:gd name="T36" fmla="*/ 126 w 172"/>
                <a:gd name="T37" fmla="*/ 138 h 154"/>
                <a:gd name="T38" fmla="*/ 89 w 172"/>
                <a:gd name="T39" fmla="*/ 126 h 154"/>
                <a:gd name="T40" fmla="*/ 26 w 172"/>
                <a:gd name="T41" fmla="*/ 110 h 154"/>
                <a:gd name="T42" fmla="*/ 18 w 172"/>
                <a:gd name="T43" fmla="*/ 9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2" h="154">
                  <a:moveTo>
                    <a:pt x="18" y="95"/>
                  </a:moveTo>
                  <a:cubicBezTo>
                    <a:pt x="37" y="102"/>
                    <a:pt x="81" y="104"/>
                    <a:pt x="88" y="103"/>
                  </a:cubicBezTo>
                  <a:cubicBezTo>
                    <a:pt x="94" y="102"/>
                    <a:pt x="82" y="98"/>
                    <a:pt x="78" y="92"/>
                  </a:cubicBezTo>
                  <a:cubicBezTo>
                    <a:pt x="73" y="87"/>
                    <a:pt x="121" y="97"/>
                    <a:pt x="139" y="96"/>
                  </a:cubicBezTo>
                  <a:cubicBezTo>
                    <a:pt x="156" y="95"/>
                    <a:pt x="131" y="82"/>
                    <a:pt x="114" y="78"/>
                  </a:cubicBezTo>
                  <a:cubicBezTo>
                    <a:pt x="97" y="74"/>
                    <a:pt x="101" y="70"/>
                    <a:pt x="96" y="67"/>
                  </a:cubicBezTo>
                  <a:cubicBezTo>
                    <a:pt x="92" y="64"/>
                    <a:pt x="116" y="65"/>
                    <a:pt x="128" y="64"/>
                  </a:cubicBezTo>
                  <a:cubicBezTo>
                    <a:pt x="139" y="64"/>
                    <a:pt x="114" y="55"/>
                    <a:pt x="107" y="54"/>
                  </a:cubicBezTo>
                  <a:cubicBezTo>
                    <a:pt x="101" y="54"/>
                    <a:pt x="87" y="52"/>
                    <a:pt x="67" y="47"/>
                  </a:cubicBezTo>
                  <a:cubicBezTo>
                    <a:pt x="46" y="41"/>
                    <a:pt x="54" y="35"/>
                    <a:pt x="79" y="37"/>
                  </a:cubicBezTo>
                  <a:cubicBezTo>
                    <a:pt x="105" y="40"/>
                    <a:pt x="117" y="36"/>
                    <a:pt x="122" y="35"/>
                  </a:cubicBezTo>
                  <a:cubicBezTo>
                    <a:pt x="127" y="34"/>
                    <a:pt x="115" y="32"/>
                    <a:pt x="105" y="28"/>
                  </a:cubicBezTo>
                  <a:cubicBezTo>
                    <a:pt x="95" y="24"/>
                    <a:pt x="109" y="17"/>
                    <a:pt x="130" y="18"/>
                  </a:cubicBezTo>
                  <a:cubicBezTo>
                    <a:pt x="148" y="18"/>
                    <a:pt x="157" y="3"/>
                    <a:pt x="159" y="0"/>
                  </a:cubicBezTo>
                  <a:cubicBezTo>
                    <a:pt x="167" y="16"/>
                    <a:pt x="172" y="35"/>
                    <a:pt x="172" y="54"/>
                  </a:cubicBezTo>
                  <a:cubicBezTo>
                    <a:pt x="172" y="96"/>
                    <a:pt x="151" y="133"/>
                    <a:pt x="119" y="154"/>
                  </a:cubicBezTo>
                  <a:cubicBezTo>
                    <a:pt x="112" y="153"/>
                    <a:pt x="105" y="151"/>
                    <a:pt x="99" y="150"/>
                  </a:cubicBezTo>
                  <a:cubicBezTo>
                    <a:pt x="83" y="146"/>
                    <a:pt x="79" y="135"/>
                    <a:pt x="86" y="137"/>
                  </a:cubicBezTo>
                  <a:cubicBezTo>
                    <a:pt x="93" y="140"/>
                    <a:pt x="116" y="139"/>
                    <a:pt x="126" y="138"/>
                  </a:cubicBezTo>
                  <a:cubicBezTo>
                    <a:pt x="135" y="137"/>
                    <a:pt x="111" y="131"/>
                    <a:pt x="89" y="126"/>
                  </a:cubicBezTo>
                  <a:cubicBezTo>
                    <a:pt x="67" y="121"/>
                    <a:pt x="45" y="116"/>
                    <a:pt x="26" y="110"/>
                  </a:cubicBezTo>
                  <a:cubicBezTo>
                    <a:pt x="8" y="105"/>
                    <a:pt x="0" y="88"/>
                    <a:pt x="18" y="95"/>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1" name="î$ḻîďé"/>
            <p:cNvSpPr/>
            <p:nvPr/>
          </p:nvSpPr>
          <p:spPr bwMode="auto">
            <a:xfrm>
              <a:off x="3887788" y="4135438"/>
              <a:ext cx="333375" cy="293688"/>
            </a:xfrm>
            <a:custGeom>
              <a:avLst/>
              <a:gdLst>
                <a:gd name="T0" fmla="*/ 30 w 101"/>
                <a:gd name="T1" fmla="*/ 0 h 89"/>
                <a:gd name="T2" fmla="*/ 72 w 101"/>
                <a:gd name="T3" fmla="*/ 44 h 89"/>
                <a:gd name="T4" fmla="*/ 64 w 101"/>
                <a:gd name="T5" fmla="*/ 52 h 89"/>
                <a:gd name="T6" fmla="*/ 41 w 101"/>
                <a:gd name="T7" fmla="*/ 44 h 89"/>
                <a:gd name="T8" fmla="*/ 55 w 101"/>
                <a:gd name="T9" fmla="*/ 61 h 89"/>
                <a:gd name="T10" fmla="*/ 35 w 101"/>
                <a:gd name="T11" fmla="*/ 60 h 89"/>
                <a:gd name="T12" fmla="*/ 23 w 101"/>
                <a:gd name="T13" fmla="*/ 70 h 89"/>
                <a:gd name="T14" fmla="*/ 15 w 101"/>
                <a:gd name="T15" fmla="*/ 82 h 89"/>
                <a:gd name="T16" fmla="*/ 0 w 101"/>
                <a:gd name="T17" fmla="*/ 73 h 89"/>
                <a:gd name="T18" fmla="*/ 30 w 101"/>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89">
                  <a:moveTo>
                    <a:pt x="30" y="0"/>
                  </a:moveTo>
                  <a:cubicBezTo>
                    <a:pt x="32" y="5"/>
                    <a:pt x="46" y="33"/>
                    <a:pt x="72" y="44"/>
                  </a:cubicBezTo>
                  <a:cubicBezTo>
                    <a:pt x="101" y="56"/>
                    <a:pt x="76" y="56"/>
                    <a:pt x="64" y="52"/>
                  </a:cubicBezTo>
                  <a:cubicBezTo>
                    <a:pt x="52" y="49"/>
                    <a:pt x="35" y="37"/>
                    <a:pt x="41" y="44"/>
                  </a:cubicBezTo>
                  <a:cubicBezTo>
                    <a:pt x="47" y="51"/>
                    <a:pt x="51" y="57"/>
                    <a:pt x="55" y="61"/>
                  </a:cubicBezTo>
                  <a:cubicBezTo>
                    <a:pt x="60" y="64"/>
                    <a:pt x="48" y="64"/>
                    <a:pt x="35" y="60"/>
                  </a:cubicBezTo>
                  <a:cubicBezTo>
                    <a:pt x="23" y="56"/>
                    <a:pt x="13" y="59"/>
                    <a:pt x="23" y="70"/>
                  </a:cubicBezTo>
                  <a:cubicBezTo>
                    <a:pt x="34" y="81"/>
                    <a:pt x="29" y="89"/>
                    <a:pt x="15" y="82"/>
                  </a:cubicBezTo>
                  <a:cubicBezTo>
                    <a:pt x="10" y="80"/>
                    <a:pt x="4" y="76"/>
                    <a:pt x="0" y="73"/>
                  </a:cubicBezTo>
                  <a:cubicBezTo>
                    <a:pt x="1" y="45"/>
                    <a:pt x="12" y="19"/>
                    <a:pt x="30" y="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2" name="íSliḑê"/>
            <p:cNvSpPr/>
            <p:nvPr/>
          </p:nvSpPr>
          <p:spPr bwMode="auto">
            <a:xfrm>
              <a:off x="3900488" y="4535488"/>
              <a:ext cx="244475" cy="104775"/>
            </a:xfrm>
            <a:custGeom>
              <a:avLst/>
              <a:gdLst>
                <a:gd name="T0" fmla="*/ 15 w 74"/>
                <a:gd name="T1" fmla="*/ 0 h 32"/>
                <a:gd name="T2" fmla="*/ 52 w 74"/>
                <a:gd name="T3" fmla="*/ 19 h 32"/>
                <a:gd name="T4" fmla="*/ 57 w 74"/>
                <a:gd name="T5" fmla="*/ 29 h 32"/>
                <a:gd name="T6" fmla="*/ 15 w 74"/>
                <a:gd name="T7" fmla="*/ 0 h 32"/>
              </a:gdLst>
              <a:ahLst/>
              <a:cxnLst>
                <a:cxn ang="0">
                  <a:pos x="T0" y="T1"/>
                </a:cxn>
                <a:cxn ang="0">
                  <a:pos x="T2" y="T3"/>
                </a:cxn>
                <a:cxn ang="0">
                  <a:pos x="T4" y="T5"/>
                </a:cxn>
                <a:cxn ang="0">
                  <a:pos x="T6" y="T7"/>
                </a:cxn>
              </a:cxnLst>
              <a:rect l="0" t="0" r="r" b="b"/>
              <a:pathLst>
                <a:path w="74" h="32">
                  <a:moveTo>
                    <a:pt x="15" y="0"/>
                  </a:moveTo>
                  <a:cubicBezTo>
                    <a:pt x="15" y="0"/>
                    <a:pt x="31" y="10"/>
                    <a:pt x="52" y="19"/>
                  </a:cubicBezTo>
                  <a:cubicBezTo>
                    <a:pt x="74" y="27"/>
                    <a:pt x="68" y="32"/>
                    <a:pt x="57" y="29"/>
                  </a:cubicBezTo>
                  <a:cubicBezTo>
                    <a:pt x="46" y="27"/>
                    <a:pt x="0" y="11"/>
                    <a:pt x="15" y="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3" name="išlïdé"/>
            <p:cNvSpPr/>
            <p:nvPr/>
          </p:nvSpPr>
          <p:spPr bwMode="auto">
            <a:xfrm>
              <a:off x="4086226" y="4422775"/>
              <a:ext cx="141288" cy="55563"/>
            </a:xfrm>
            <a:custGeom>
              <a:avLst/>
              <a:gdLst>
                <a:gd name="T0" fmla="*/ 15 w 43"/>
                <a:gd name="T1" fmla="*/ 2 h 17"/>
                <a:gd name="T2" fmla="*/ 41 w 43"/>
                <a:gd name="T3" fmla="*/ 13 h 17"/>
                <a:gd name="T4" fmla="*/ 12 w 43"/>
                <a:gd name="T5" fmla="*/ 10 h 17"/>
                <a:gd name="T6" fmla="*/ 15 w 43"/>
                <a:gd name="T7" fmla="*/ 2 h 17"/>
              </a:gdLst>
              <a:ahLst/>
              <a:cxnLst>
                <a:cxn ang="0">
                  <a:pos x="T0" y="T1"/>
                </a:cxn>
                <a:cxn ang="0">
                  <a:pos x="T2" y="T3"/>
                </a:cxn>
                <a:cxn ang="0">
                  <a:pos x="T4" y="T5"/>
                </a:cxn>
                <a:cxn ang="0">
                  <a:pos x="T6" y="T7"/>
                </a:cxn>
              </a:cxnLst>
              <a:rect l="0" t="0" r="r" b="b"/>
              <a:pathLst>
                <a:path w="43" h="17">
                  <a:moveTo>
                    <a:pt x="15" y="2"/>
                  </a:moveTo>
                  <a:cubicBezTo>
                    <a:pt x="17" y="2"/>
                    <a:pt x="40" y="10"/>
                    <a:pt x="41" y="13"/>
                  </a:cubicBezTo>
                  <a:cubicBezTo>
                    <a:pt x="43" y="17"/>
                    <a:pt x="16" y="12"/>
                    <a:pt x="12" y="10"/>
                  </a:cubicBezTo>
                  <a:cubicBezTo>
                    <a:pt x="8" y="8"/>
                    <a:pt x="0" y="0"/>
                    <a:pt x="15" y="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4" name="íṩlîďè"/>
            <p:cNvSpPr/>
            <p:nvPr/>
          </p:nvSpPr>
          <p:spPr bwMode="auto">
            <a:xfrm>
              <a:off x="4092576" y="4052888"/>
              <a:ext cx="320675" cy="142875"/>
            </a:xfrm>
            <a:custGeom>
              <a:avLst/>
              <a:gdLst>
                <a:gd name="T0" fmla="*/ 15 w 97"/>
                <a:gd name="T1" fmla="*/ 10 h 43"/>
                <a:gd name="T2" fmla="*/ 67 w 97"/>
                <a:gd name="T3" fmla="*/ 33 h 43"/>
                <a:gd name="T4" fmla="*/ 43 w 97"/>
                <a:gd name="T5" fmla="*/ 39 h 43"/>
                <a:gd name="T6" fmla="*/ 4 w 97"/>
                <a:gd name="T7" fmla="*/ 14 h 43"/>
                <a:gd name="T8" fmla="*/ 15 w 97"/>
                <a:gd name="T9" fmla="*/ 10 h 43"/>
              </a:gdLst>
              <a:ahLst/>
              <a:cxnLst>
                <a:cxn ang="0">
                  <a:pos x="T0" y="T1"/>
                </a:cxn>
                <a:cxn ang="0">
                  <a:pos x="T2" y="T3"/>
                </a:cxn>
                <a:cxn ang="0">
                  <a:pos x="T4" y="T5"/>
                </a:cxn>
                <a:cxn ang="0">
                  <a:pos x="T6" y="T7"/>
                </a:cxn>
                <a:cxn ang="0">
                  <a:pos x="T8" y="T9"/>
                </a:cxn>
              </a:cxnLst>
              <a:rect l="0" t="0" r="r" b="b"/>
              <a:pathLst>
                <a:path w="97" h="43">
                  <a:moveTo>
                    <a:pt x="15" y="10"/>
                  </a:moveTo>
                  <a:cubicBezTo>
                    <a:pt x="15" y="10"/>
                    <a:pt x="36" y="28"/>
                    <a:pt x="67" y="33"/>
                  </a:cubicBezTo>
                  <a:cubicBezTo>
                    <a:pt x="97" y="37"/>
                    <a:pt x="59" y="43"/>
                    <a:pt x="43" y="39"/>
                  </a:cubicBezTo>
                  <a:cubicBezTo>
                    <a:pt x="27" y="34"/>
                    <a:pt x="8" y="23"/>
                    <a:pt x="4" y="14"/>
                  </a:cubicBezTo>
                  <a:cubicBezTo>
                    <a:pt x="0" y="4"/>
                    <a:pt x="2" y="0"/>
                    <a:pt x="15" y="1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5" name="iSlïḋè"/>
            <p:cNvSpPr/>
            <p:nvPr/>
          </p:nvSpPr>
          <p:spPr bwMode="auto">
            <a:xfrm>
              <a:off x="5818188" y="2771775"/>
              <a:ext cx="381000" cy="481013"/>
            </a:xfrm>
            <a:custGeom>
              <a:avLst/>
              <a:gdLst>
                <a:gd name="T0" fmla="*/ 66 w 115"/>
                <a:gd name="T1" fmla="*/ 0 h 146"/>
                <a:gd name="T2" fmla="*/ 103 w 115"/>
                <a:gd name="T3" fmla="*/ 35 h 146"/>
                <a:gd name="T4" fmla="*/ 20 w 115"/>
                <a:gd name="T5" fmla="*/ 137 h 146"/>
                <a:gd name="T6" fmla="*/ 10 w 115"/>
                <a:gd name="T7" fmla="*/ 114 h 146"/>
                <a:gd name="T8" fmla="*/ 29 w 115"/>
                <a:gd name="T9" fmla="*/ 61 h 146"/>
                <a:gd name="T10" fmla="*/ 66 w 115"/>
                <a:gd name="T11" fmla="*/ 0 h 146"/>
              </a:gdLst>
              <a:ahLst/>
              <a:cxnLst>
                <a:cxn ang="0">
                  <a:pos x="T0" y="T1"/>
                </a:cxn>
                <a:cxn ang="0">
                  <a:pos x="T2" y="T3"/>
                </a:cxn>
                <a:cxn ang="0">
                  <a:pos x="T4" y="T5"/>
                </a:cxn>
                <a:cxn ang="0">
                  <a:pos x="T6" y="T7"/>
                </a:cxn>
                <a:cxn ang="0">
                  <a:pos x="T8" y="T9"/>
                </a:cxn>
                <a:cxn ang="0">
                  <a:pos x="T10" y="T11"/>
                </a:cxn>
              </a:cxnLst>
              <a:rect l="0" t="0" r="r" b="b"/>
              <a:pathLst>
                <a:path w="115" h="146">
                  <a:moveTo>
                    <a:pt x="66" y="0"/>
                  </a:moveTo>
                  <a:cubicBezTo>
                    <a:pt x="66" y="0"/>
                    <a:pt x="115" y="0"/>
                    <a:pt x="103" y="35"/>
                  </a:cubicBezTo>
                  <a:cubicBezTo>
                    <a:pt x="92" y="71"/>
                    <a:pt x="40" y="128"/>
                    <a:pt x="20" y="137"/>
                  </a:cubicBezTo>
                  <a:cubicBezTo>
                    <a:pt x="0" y="146"/>
                    <a:pt x="7" y="119"/>
                    <a:pt x="10" y="114"/>
                  </a:cubicBezTo>
                  <a:cubicBezTo>
                    <a:pt x="12" y="109"/>
                    <a:pt x="35" y="65"/>
                    <a:pt x="29" y="61"/>
                  </a:cubicBezTo>
                  <a:cubicBezTo>
                    <a:pt x="23" y="58"/>
                    <a:pt x="38" y="8"/>
                    <a:pt x="66" y="0"/>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6" name="iṩľiḓe"/>
            <p:cNvSpPr/>
            <p:nvPr/>
          </p:nvSpPr>
          <p:spPr bwMode="auto">
            <a:xfrm>
              <a:off x="5422901" y="3028950"/>
              <a:ext cx="342900" cy="530225"/>
            </a:xfrm>
            <a:custGeom>
              <a:avLst/>
              <a:gdLst>
                <a:gd name="T0" fmla="*/ 61 w 104"/>
                <a:gd name="T1" fmla="*/ 0 h 161"/>
                <a:gd name="T2" fmla="*/ 11 w 104"/>
                <a:gd name="T3" fmla="*/ 64 h 161"/>
                <a:gd name="T4" fmla="*/ 21 w 104"/>
                <a:gd name="T5" fmla="*/ 76 h 161"/>
                <a:gd name="T6" fmla="*/ 7 w 104"/>
                <a:gd name="T7" fmla="*/ 132 h 161"/>
                <a:gd name="T8" fmla="*/ 33 w 104"/>
                <a:gd name="T9" fmla="*/ 116 h 161"/>
                <a:gd name="T10" fmla="*/ 42 w 104"/>
                <a:gd name="T11" fmla="*/ 141 h 161"/>
                <a:gd name="T12" fmla="*/ 74 w 104"/>
                <a:gd name="T13" fmla="*/ 88 h 161"/>
                <a:gd name="T14" fmla="*/ 74 w 104"/>
                <a:gd name="T15" fmla="*/ 109 h 161"/>
                <a:gd name="T16" fmla="*/ 104 w 104"/>
                <a:gd name="T17" fmla="*/ 25 h 161"/>
                <a:gd name="T18" fmla="*/ 61 w 104"/>
                <a:gd name="T1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61">
                  <a:moveTo>
                    <a:pt x="61" y="0"/>
                  </a:moveTo>
                  <a:cubicBezTo>
                    <a:pt x="61" y="0"/>
                    <a:pt x="23" y="35"/>
                    <a:pt x="11" y="64"/>
                  </a:cubicBezTo>
                  <a:cubicBezTo>
                    <a:pt x="0" y="92"/>
                    <a:pt x="21" y="76"/>
                    <a:pt x="21" y="76"/>
                  </a:cubicBezTo>
                  <a:cubicBezTo>
                    <a:pt x="21" y="76"/>
                    <a:pt x="10" y="102"/>
                    <a:pt x="7" y="132"/>
                  </a:cubicBezTo>
                  <a:cubicBezTo>
                    <a:pt x="4" y="161"/>
                    <a:pt x="33" y="116"/>
                    <a:pt x="33" y="116"/>
                  </a:cubicBezTo>
                  <a:cubicBezTo>
                    <a:pt x="33" y="116"/>
                    <a:pt x="29" y="156"/>
                    <a:pt x="42" y="141"/>
                  </a:cubicBezTo>
                  <a:cubicBezTo>
                    <a:pt x="55" y="126"/>
                    <a:pt x="74" y="88"/>
                    <a:pt x="74" y="88"/>
                  </a:cubicBezTo>
                  <a:cubicBezTo>
                    <a:pt x="74" y="88"/>
                    <a:pt x="61" y="128"/>
                    <a:pt x="74" y="109"/>
                  </a:cubicBezTo>
                  <a:cubicBezTo>
                    <a:pt x="87" y="91"/>
                    <a:pt x="104" y="25"/>
                    <a:pt x="104" y="25"/>
                  </a:cubicBezTo>
                  <a:lnTo>
                    <a:pt x="61" y="0"/>
                  </a:lnTo>
                  <a:close/>
                </a:path>
              </a:pathLst>
            </a:cu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7" name="íṧḻîḑé"/>
            <p:cNvSpPr/>
            <p:nvPr/>
          </p:nvSpPr>
          <p:spPr bwMode="auto">
            <a:xfrm>
              <a:off x="5492751" y="3071813"/>
              <a:ext cx="239713" cy="285750"/>
            </a:xfrm>
            <a:custGeom>
              <a:avLst/>
              <a:gdLst>
                <a:gd name="T0" fmla="*/ 40 w 73"/>
                <a:gd name="T1" fmla="*/ 0 h 87"/>
                <a:gd name="T2" fmla="*/ 17 w 73"/>
                <a:gd name="T3" fmla="*/ 45 h 87"/>
                <a:gd name="T4" fmla="*/ 32 w 73"/>
                <a:gd name="T5" fmla="*/ 38 h 87"/>
                <a:gd name="T6" fmla="*/ 20 w 73"/>
                <a:gd name="T7" fmla="*/ 80 h 87"/>
                <a:gd name="T8" fmla="*/ 39 w 73"/>
                <a:gd name="T9" fmla="*/ 60 h 87"/>
                <a:gd name="T10" fmla="*/ 41 w 73"/>
                <a:gd name="T11" fmla="*/ 76 h 87"/>
                <a:gd name="T12" fmla="*/ 59 w 73"/>
                <a:gd name="T13" fmla="*/ 49 h 87"/>
                <a:gd name="T14" fmla="*/ 63 w 73"/>
                <a:gd name="T15" fmla="*/ 56 h 87"/>
                <a:gd name="T16" fmla="*/ 73 w 73"/>
                <a:gd name="T17" fmla="*/ 16 h 87"/>
                <a:gd name="T18" fmla="*/ 40 w 73"/>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87">
                  <a:moveTo>
                    <a:pt x="40" y="0"/>
                  </a:moveTo>
                  <a:cubicBezTo>
                    <a:pt x="40" y="0"/>
                    <a:pt x="0" y="52"/>
                    <a:pt x="17" y="45"/>
                  </a:cubicBezTo>
                  <a:cubicBezTo>
                    <a:pt x="34" y="37"/>
                    <a:pt x="32" y="38"/>
                    <a:pt x="32" y="38"/>
                  </a:cubicBezTo>
                  <a:cubicBezTo>
                    <a:pt x="32" y="38"/>
                    <a:pt x="9" y="87"/>
                    <a:pt x="20" y="80"/>
                  </a:cubicBezTo>
                  <a:cubicBezTo>
                    <a:pt x="31" y="74"/>
                    <a:pt x="39" y="60"/>
                    <a:pt x="39" y="60"/>
                  </a:cubicBezTo>
                  <a:cubicBezTo>
                    <a:pt x="39" y="60"/>
                    <a:pt x="33" y="85"/>
                    <a:pt x="41" y="76"/>
                  </a:cubicBezTo>
                  <a:cubicBezTo>
                    <a:pt x="50" y="66"/>
                    <a:pt x="59" y="49"/>
                    <a:pt x="59" y="49"/>
                  </a:cubicBezTo>
                  <a:cubicBezTo>
                    <a:pt x="59" y="49"/>
                    <a:pt x="55" y="76"/>
                    <a:pt x="63" y="56"/>
                  </a:cubicBezTo>
                  <a:cubicBezTo>
                    <a:pt x="71" y="36"/>
                    <a:pt x="73" y="16"/>
                    <a:pt x="73" y="16"/>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8" name="íS1îḍè"/>
            <p:cNvSpPr/>
            <p:nvPr/>
          </p:nvSpPr>
          <p:spPr bwMode="auto">
            <a:xfrm>
              <a:off x="5532438" y="1966913"/>
              <a:ext cx="847725" cy="1087438"/>
            </a:xfrm>
            <a:custGeom>
              <a:avLst/>
              <a:gdLst>
                <a:gd name="T0" fmla="*/ 175 w 257"/>
                <a:gd name="T1" fmla="*/ 250 h 330"/>
                <a:gd name="T2" fmla="*/ 54 w 257"/>
                <a:gd name="T3" fmla="*/ 310 h 330"/>
                <a:gd name="T4" fmla="*/ 46 w 257"/>
                <a:gd name="T5" fmla="*/ 175 h 330"/>
                <a:gd name="T6" fmla="*/ 222 w 257"/>
                <a:gd name="T7" fmla="*/ 21 h 330"/>
                <a:gd name="T8" fmla="*/ 175 w 257"/>
                <a:gd name="T9" fmla="*/ 250 h 330"/>
              </a:gdLst>
              <a:ahLst/>
              <a:cxnLst>
                <a:cxn ang="0">
                  <a:pos x="T0" y="T1"/>
                </a:cxn>
                <a:cxn ang="0">
                  <a:pos x="T2" y="T3"/>
                </a:cxn>
                <a:cxn ang="0">
                  <a:pos x="T4" y="T5"/>
                </a:cxn>
                <a:cxn ang="0">
                  <a:pos x="T6" y="T7"/>
                </a:cxn>
                <a:cxn ang="0">
                  <a:pos x="T8" y="T9"/>
                </a:cxn>
              </a:cxnLst>
              <a:rect l="0" t="0" r="r" b="b"/>
              <a:pathLst>
                <a:path w="257" h="330">
                  <a:moveTo>
                    <a:pt x="175" y="250"/>
                  </a:moveTo>
                  <a:cubicBezTo>
                    <a:pt x="129" y="330"/>
                    <a:pt x="90" y="330"/>
                    <a:pt x="54" y="310"/>
                  </a:cubicBezTo>
                  <a:cubicBezTo>
                    <a:pt x="18" y="289"/>
                    <a:pt x="0" y="254"/>
                    <a:pt x="46" y="175"/>
                  </a:cubicBezTo>
                  <a:cubicBezTo>
                    <a:pt x="92" y="95"/>
                    <a:pt x="186" y="0"/>
                    <a:pt x="222" y="21"/>
                  </a:cubicBezTo>
                  <a:cubicBezTo>
                    <a:pt x="257" y="42"/>
                    <a:pt x="221" y="170"/>
                    <a:pt x="175" y="25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9" name="ïṧḻîďè"/>
            <p:cNvSpPr/>
            <p:nvPr/>
          </p:nvSpPr>
          <p:spPr bwMode="auto">
            <a:xfrm>
              <a:off x="5554663" y="2892425"/>
              <a:ext cx="327025" cy="274638"/>
            </a:xfrm>
            <a:custGeom>
              <a:avLst/>
              <a:gdLst>
                <a:gd name="T0" fmla="*/ 92 w 99"/>
                <a:gd name="T1" fmla="*/ 66 h 83"/>
                <a:gd name="T2" fmla="*/ 56 w 99"/>
                <a:gd name="T3" fmla="*/ 75 h 83"/>
                <a:gd name="T4" fmla="*/ 17 w 99"/>
                <a:gd name="T5" fmla="*/ 52 h 83"/>
                <a:gd name="T6" fmla="*/ 7 w 99"/>
                <a:gd name="T7" fmla="*/ 17 h 83"/>
                <a:gd name="T8" fmla="*/ 7 w 99"/>
                <a:gd name="T9" fmla="*/ 17 h 83"/>
                <a:gd name="T10" fmla="*/ 43 w 99"/>
                <a:gd name="T11" fmla="*/ 7 h 83"/>
                <a:gd name="T12" fmla="*/ 83 w 99"/>
                <a:gd name="T13" fmla="*/ 30 h 83"/>
                <a:gd name="T14" fmla="*/ 92 w 99"/>
                <a:gd name="T15" fmla="*/ 66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83">
                  <a:moveTo>
                    <a:pt x="92" y="66"/>
                  </a:moveTo>
                  <a:cubicBezTo>
                    <a:pt x="85" y="78"/>
                    <a:pt x="69" y="83"/>
                    <a:pt x="56" y="75"/>
                  </a:cubicBezTo>
                  <a:cubicBezTo>
                    <a:pt x="17" y="52"/>
                    <a:pt x="17" y="52"/>
                    <a:pt x="17" y="52"/>
                  </a:cubicBezTo>
                  <a:cubicBezTo>
                    <a:pt x="4" y="45"/>
                    <a:pt x="0" y="29"/>
                    <a:pt x="7" y="17"/>
                  </a:cubicBezTo>
                  <a:cubicBezTo>
                    <a:pt x="7" y="17"/>
                    <a:pt x="7" y="17"/>
                    <a:pt x="7" y="17"/>
                  </a:cubicBezTo>
                  <a:cubicBezTo>
                    <a:pt x="15" y="4"/>
                    <a:pt x="31" y="0"/>
                    <a:pt x="43" y="7"/>
                  </a:cubicBezTo>
                  <a:cubicBezTo>
                    <a:pt x="83" y="30"/>
                    <a:pt x="83" y="30"/>
                    <a:pt x="83" y="30"/>
                  </a:cubicBezTo>
                  <a:cubicBezTo>
                    <a:pt x="95" y="38"/>
                    <a:pt x="99" y="54"/>
                    <a:pt x="92" y="66"/>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0" name="îşlîḋê"/>
            <p:cNvSpPr/>
            <p:nvPr/>
          </p:nvSpPr>
          <p:spPr bwMode="auto">
            <a:xfrm>
              <a:off x="5934076" y="2300288"/>
              <a:ext cx="333375" cy="388938"/>
            </a:xfrm>
            <a:custGeom>
              <a:avLst/>
              <a:gdLst>
                <a:gd name="T0" fmla="*/ 85 w 101"/>
                <a:gd name="T1" fmla="*/ 79 h 118"/>
                <a:gd name="T2" fmla="*/ 23 w 101"/>
                <a:gd name="T3" fmla="*/ 106 h 118"/>
                <a:gd name="T4" fmla="*/ 15 w 101"/>
                <a:gd name="T5" fmla="*/ 39 h 118"/>
                <a:gd name="T6" fmla="*/ 78 w 101"/>
                <a:gd name="T7" fmla="*/ 12 h 118"/>
                <a:gd name="T8" fmla="*/ 85 w 101"/>
                <a:gd name="T9" fmla="*/ 79 h 118"/>
              </a:gdLst>
              <a:ahLst/>
              <a:cxnLst>
                <a:cxn ang="0">
                  <a:pos x="T0" y="T1"/>
                </a:cxn>
                <a:cxn ang="0">
                  <a:pos x="T2" y="T3"/>
                </a:cxn>
                <a:cxn ang="0">
                  <a:pos x="T4" y="T5"/>
                </a:cxn>
                <a:cxn ang="0">
                  <a:pos x="T6" y="T7"/>
                </a:cxn>
                <a:cxn ang="0">
                  <a:pos x="T8" y="T9"/>
                </a:cxn>
              </a:cxnLst>
              <a:rect l="0" t="0" r="r" b="b"/>
              <a:pathLst>
                <a:path w="101" h="118">
                  <a:moveTo>
                    <a:pt x="85" y="79"/>
                  </a:moveTo>
                  <a:cubicBezTo>
                    <a:pt x="70" y="106"/>
                    <a:pt x="42" y="118"/>
                    <a:pt x="23" y="106"/>
                  </a:cubicBezTo>
                  <a:cubicBezTo>
                    <a:pt x="3" y="95"/>
                    <a:pt x="0" y="65"/>
                    <a:pt x="15" y="39"/>
                  </a:cubicBezTo>
                  <a:cubicBezTo>
                    <a:pt x="30" y="12"/>
                    <a:pt x="58" y="0"/>
                    <a:pt x="78" y="12"/>
                  </a:cubicBezTo>
                  <a:cubicBezTo>
                    <a:pt x="97" y="23"/>
                    <a:pt x="101" y="53"/>
                    <a:pt x="85" y="7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1" name="íṥḷïďe"/>
            <p:cNvSpPr/>
            <p:nvPr/>
          </p:nvSpPr>
          <p:spPr bwMode="auto">
            <a:xfrm>
              <a:off x="5997576" y="2362200"/>
              <a:ext cx="233363" cy="269875"/>
            </a:xfrm>
            <a:custGeom>
              <a:avLst/>
              <a:gdLst>
                <a:gd name="T0" fmla="*/ 60 w 71"/>
                <a:gd name="T1" fmla="*/ 55 h 82"/>
                <a:gd name="T2" fmla="*/ 16 w 71"/>
                <a:gd name="T3" fmla="*/ 74 h 82"/>
                <a:gd name="T4" fmla="*/ 10 w 71"/>
                <a:gd name="T5" fmla="*/ 27 h 82"/>
                <a:gd name="T6" fmla="*/ 55 w 71"/>
                <a:gd name="T7" fmla="*/ 8 h 82"/>
                <a:gd name="T8" fmla="*/ 60 w 71"/>
                <a:gd name="T9" fmla="*/ 55 h 82"/>
              </a:gdLst>
              <a:ahLst/>
              <a:cxnLst>
                <a:cxn ang="0">
                  <a:pos x="T0" y="T1"/>
                </a:cxn>
                <a:cxn ang="0">
                  <a:pos x="T2" y="T3"/>
                </a:cxn>
                <a:cxn ang="0">
                  <a:pos x="T4" y="T5"/>
                </a:cxn>
                <a:cxn ang="0">
                  <a:pos x="T6" y="T7"/>
                </a:cxn>
                <a:cxn ang="0">
                  <a:pos x="T8" y="T9"/>
                </a:cxn>
              </a:cxnLst>
              <a:rect l="0" t="0" r="r" b="b"/>
              <a:pathLst>
                <a:path w="71" h="82">
                  <a:moveTo>
                    <a:pt x="60" y="55"/>
                  </a:moveTo>
                  <a:cubicBezTo>
                    <a:pt x="49" y="74"/>
                    <a:pt x="29" y="82"/>
                    <a:pt x="16" y="74"/>
                  </a:cubicBezTo>
                  <a:cubicBezTo>
                    <a:pt x="2" y="66"/>
                    <a:pt x="0" y="45"/>
                    <a:pt x="10" y="27"/>
                  </a:cubicBezTo>
                  <a:cubicBezTo>
                    <a:pt x="21" y="8"/>
                    <a:pt x="41" y="0"/>
                    <a:pt x="55" y="8"/>
                  </a:cubicBezTo>
                  <a:cubicBezTo>
                    <a:pt x="68" y="16"/>
                    <a:pt x="71" y="37"/>
                    <a:pt x="60" y="55"/>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2" name="íš1iḍè"/>
            <p:cNvSpPr/>
            <p:nvPr/>
          </p:nvSpPr>
          <p:spPr bwMode="auto">
            <a:xfrm>
              <a:off x="6086476" y="2006600"/>
              <a:ext cx="234950" cy="211138"/>
            </a:xfrm>
            <a:custGeom>
              <a:avLst/>
              <a:gdLst>
                <a:gd name="T0" fmla="*/ 28 w 71"/>
                <a:gd name="T1" fmla="*/ 54 h 64"/>
                <a:gd name="T2" fmla="*/ 68 w 71"/>
                <a:gd name="T3" fmla="*/ 63 h 64"/>
                <a:gd name="T4" fmla="*/ 55 w 71"/>
                <a:gd name="T5" fmla="*/ 8 h 64"/>
                <a:gd name="T6" fmla="*/ 0 w 71"/>
                <a:gd name="T7" fmla="*/ 23 h 64"/>
                <a:gd name="T8" fmla="*/ 28 w 71"/>
                <a:gd name="T9" fmla="*/ 54 h 64"/>
              </a:gdLst>
              <a:ahLst/>
              <a:cxnLst>
                <a:cxn ang="0">
                  <a:pos x="T0" y="T1"/>
                </a:cxn>
                <a:cxn ang="0">
                  <a:pos x="T2" y="T3"/>
                </a:cxn>
                <a:cxn ang="0">
                  <a:pos x="T4" y="T5"/>
                </a:cxn>
                <a:cxn ang="0">
                  <a:pos x="T6" y="T7"/>
                </a:cxn>
                <a:cxn ang="0">
                  <a:pos x="T8" y="T9"/>
                </a:cxn>
              </a:cxnLst>
              <a:rect l="0" t="0" r="r" b="b"/>
              <a:pathLst>
                <a:path w="71" h="64">
                  <a:moveTo>
                    <a:pt x="28" y="54"/>
                  </a:moveTo>
                  <a:cubicBezTo>
                    <a:pt x="41" y="61"/>
                    <a:pt x="55" y="64"/>
                    <a:pt x="68" y="63"/>
                  </a:cubicBezTo>
                  <a:cubicBezTo>
                    <a:pt x="71" y="35"/>
                    <a:pt x="67" y="15"/>
                    <a:pt x="55" y="8"/>
                  </a:cubicBezTo>
                  <a:cubicBezTo>
                    <a:pt x="42" y="0"/>
                    <a:pt x="22" y="7"/>
                    <a:pt x="0" y="23"/>
                  </a:cubicBezTo>
                  <a:cubicBezTo>
                    <a:pt x="5" y="35"/>
                    <a:pt x="15" y="46"/>
                    <a:pt x="28" y="54"/>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3" name="ïṣḻîḋê"/>
            <p:cNvSpPr/>
            <p:nvPr/>
          </p:nvSpPr>
          <p:spPr bwMode="auto">
            <a:xfrm>
              <a:off x="5429251" y="2497138"/>
              <a:ext cx="385763" cy="627063"/>
            </a:xfrm>
            <a:custGeom>
              <a:avLst/>
              <a:gdLst>
                <a:gd name="T0" fmla="*/ 110 w 117"/>
                <a:gd name="T1" fmla="*/ 46 h 190"/>
                <a:gd name="T2" fmla="*/ 55 w 117"/>
                <a:gd name="T3" fmla="*/ 31 h 190"/>
                <a:gd name="T4" fmla="*/ 3 w 117"/>
                <a:gd name="T5" fmla="*/ 166 h 190"/>
                <a:gd name="T6" fmla="*/ 31 w 117"/>
                <a:gd name="T7" fmla="*/ 163 h 190"/>
                <a:gd name="T8" fmla="*/ 71 w 117"/>
                <a:gd name="T9" fmla="*/ 116 h 190"/>
                <a:gd name="T10" fmla="*/ 110 w 117"/>
                <a:gd name="T11" fmla="*/ 46 h 190"/>
              </a:gdLst>
              <a:ahLst/>
              <a:cxnLst>
                <a:cxn ang="0">
                  <a:pos x="T0" y="T1"/>
                </a:cxn>
                <a:cxn ang="0">
                  <a:pos x="T2" y="T3"/>
                </a:cxn>
                <a:cxn ang="0">
                  <a:pos x="T4" y="T5"/>
                </a:cxn>
                <a:cxn ang="0">
                  <a:pos x="T6" y="T7"/>
                </a:cxn>
                <a:cxn ang="0">
                  <a:pos x="T8" y="T9"/>
                </a:cxn>
                <a:cxn ang="0">
                  <a:pos x="T10" y="T11"/>
                </a:cxn>
              </a:cxnLst>
              <a:rect l="0" t="0" r="r" b="b"/>
              <a:pathLst>
                <a:path w="117" h="190">
                  <a:moveTo>
                    <a:pt x="110" y="46"/>
                  </a:moveTo>
                  <a:cubicBezTo>
                    <a:pt x="110" y="46"/>
                    <a:pt x="83" y="0"/>
                    <a:pt x="55" y="31"/>
                  </a:cubicBezTo>
                  <a:cubicBezTo>
                    <a:pt x="28" y="61"/>
                    <a:pt x="0" y="142"/>
                    <a:pt x="3" y="166"/>
                  </a:cubicBezTo>
                  <a:cubicBezTo>
                    <a:pt x="5" y="190"/>
                    <a:pt x="28" y="168"/>
                    <a:pt x="31" y="163"/>
                  </a:cubicBezTo>
                  <a:cubicBezTo>
                    <a:pt x="35" y="159"/>
                    <a:pt x="65" y="112"/>
                    <a:pt x="71" y="116"/>
                  </a:cubicBezTo>
                  <a:cubicBezTo>
                    <a:pt x="78" y="120"/>
                    <a:pt x="117" y="78"/>
                    <a:pt x="110" y="46"/>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4" name="iṥļïďè"/>
            <p:cNvSpPr/>
            <p:nvPr/>
          </p:nvSpPr>
          <p:spPr bwMode="auto">
            <a:xfrm>
              <a:off x="6600826" y="3592513"/>
              <a:ext cx="1162050" cy="1160463"/>
            </a:xfrm>
            <a:custGeom>
              <a:avLst/>
              <a:gdLst>
                <a:gd name="T0" fmla="*/ 316 w 352"/>
                <a:gd name="T1" fmla="*/ 240 h 352"/>
                <a:gd name="T2" fmla="*/ 112 w 352"/>
                <a:gd name="T3" fmla="*/ 317 h 352"/>
                <a:gd name="T4" fmla="*/ 35 w 352"/>
                <a:gd name="T5" fmla="*/ 112 h 352"/>
                <a:gd name="T6" fmla="*/ 240 w 352"/>
                <a:gd name="T7" fmla="*/ 35 h 352"/>
                <a:gd name="T8" fmla="*/ 316 w 352"/>
                <a:gd name="T9" fmla="*/ 240 h 352"/>
              </a:gdLst>
              <a:ahLst/>
              <a:cxnLst>
                <a:cxn ang="0">
                  <a:pos x="T0" y="T1"/>
                </a:cxn>
                <a:cxn ang="0">
                  <a:pos x="T2" y="T3"/>
                </a:cxn>
                <a:cxn ang="0">
                  <a:pos x="T4" y="T5"/>
                </a:cxn>
                <a:cxn ang="0">
                  <a:pos x="T6" y="T7"/>
                </a:cxn>
                <a:cxn ang="0">
                  <a:pos x="T8" y="T9"/>
                </a:cxn>
              </a:cxnLst>
              <a:rect l="0" t="0" r="r" b="b"/>
              <a:pathLst>
                <a:path w="352" h="352">
                  <a:moveTo>
                    <a:pt x="316" y="240"/>
                  </a:moveTo>
                  <a:cubicBezTo>
                    <a:pt x="281" y="318"/>
                    <a:pt x="189" y="352"/>
                    <a:pt x="112" y="317"/>
                  </a:cubicBezTo>
                  <a:cubicBezTo>
                    <a:pt x="34" y="281"/>
                    <a:pt x="0" y="190"/>
                    <a:pt x="35" y="112"/>
                  </a:cubicBezTo>
                  <a:cubicBezTo>
                    <a:pt x="70" y="34"/>
                    <a:pt x="162" y="0"/>
                    <a:pt x="240" y="35"/>
                  </a:cubicBezTo>
                  <a:cubicBezTo>
                    <a:pt x="317" y="71"/>
                    <a:pt x="352" y="162"/>
                    <a:pt x="316" y="240"/>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175" name="íṣļiḑê"/>
            <p:cNvSpPr/>
            <p:nvPr/>
          </p:nvSpPr>
          <p:spPr bwMode="auto">
            <a:xfrm>
              <a:off x="6661151" y="3678238"/>
              <a:ext cx="887413" cy="765175"/>
            </a:xfrm>
            <a:custGeom>
              <a:avLst/>
              <a:gdLst>
                <a:gd name="T0" fmla="*/ 243 w 269"/>
                <a:gd name="T1" fmla="*/ 72 h 232"/>
                <a:gd name="T2" fmla="*/ 169 w 269"/>
                <a:gd name="T3" fmla="*/ 46 h 232"/>
                <a:gd name="T4" fmla="*/ 123 w 269"/>
                <a:gd name="T5" fmla="*/ 2 h 232"/>
                <a:gd name="T6" fmla="*/ 122 w 269"/>
                <a:gd name="T7" fmla="*/ 0 h 232"/>
                <a:gd name="T8" fmla="*/ 17 w 269"/>
                <a:gd name="T9" fmla="*/ 86 h 232"/>
                <a:gd name="T10" fmla="*/ 6 w 269"/>
                <a:gd name="T11" fmla="*/ 177 h 232"/>
                <a:gd name="T12" fmla="*/ 6 w 269"/>
                <a:gd name="T13" fmla="*/ 178 h 232"/>
                <a:gd name="T14" fmla="*/ 39 w 269"/>
                <a:gd name="T15" fmla="*/ 208 h 232"/>
                <a:gd name="T16" fmla="*/ 85 w 269"/>
                <a:gd name="T17" fmla="*/ 216 h 232"/>
                <a:gd name="T18" fmla="*/ 54 w 269"/>
                <a:gd name="T19" fmla="*/ 163 h 232"/>
                <a:gd name="T20" fmla="*/ 42 w 269"/>
                <a:gd name="T21" fmla="*/ 124 h 232"/>
                <a:gd name="T22" fmla="*/ 87 w 269"/>
                <a:gd name="T23" fmla="*/ 140 h 232"/>
                <a:gd name="T24" fmla="*/ 162 w 269"/>
                <a:gd name="T25" fmla="*/ 167 h 232"/>
                <a:gd name="T26" fmla="*/ 209 w 269"/>
                <a:gd name="T27" fmla="*/ 160 h 232"/>
                <a:gd name="T28" fmla="*/ 198 w 269"/>
                <a:gd name="T29" fmla="*/ 133 h 232"/>
                <a:gd name="T30" fmla="*/ 137 w 269"/>
                <a:gd name="T31" fmla="*/ 110 h 232"/>
                <a:gd name="T32" fmla="*/ 150 w 269"/>
                <a:gd name="T33" fmla="*/ 92 h 232"/>
                <a:gd name="T34" fmla="*/ 253 w 269"/>
                <a:gd name="T35" fmla="*/ 107 h 232"/>
                <a:gd name="T36" fmla="*/ 243 w 269"/>
                <a:gd name="T37" fmla="*/ 7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9" h="232">
                  <a:moveTo>
                    <a:pt x="243" y="72"/>
                  </a:moveTo>
                  <a:cubicBezTo>
                    <a:pt x="243" y="72"/>
                    <a:pt x="223" y="72"/>
                    <a:pt x="169" y="46"/>
                  </a:cubicBezTo>
                  <a:cubicBezTo>
                    <a:pt x="114" y="19"/>
                    <a:pt x="123" y="2"/>
                    <a:pt x="123" y="2"/>
                  </a:cubicBezTo>
                  <a:cubicBezTo>
                    <a:pt x="122" y="0"/>
                    <a:pt x="122" y="0"/>
                    <a:pt x="122" y="0"/>
                  </a:cubicBezTo>
                  <a:cubicBezTo>
                    <a:pt x="77" y="10"/>
                    <a:pt x="38" y="41"/>
                    <a:pt x="17" y="86"/>
                  </a:cubicBezTo>
                  <a:cubicBezTo>
                    <a:pt x="4" y="116"/>
                    <a:pt x="0" y="147"/>
                    <a:pt x="6" y="177"/>
                  </a:cubicBezTo>
                  <a:cubicBezTo>
                    <a:pt x="6" y="178"/>
                    <a:pt x="6" y="178"/>
                    <a:pt x="6" y="178"/>
                  </a:cubicBezTo>
                  <a:cubicBezTo>
                    <a:pt x="6" y="178"/>
                    <a:pt x="21" y="197"/>
                    <a:pt x="39" y="208"/>
                  </a:cubicBezTo>
                  <a:cubicBezTo>
                    <a:pt x="57" y="220"/>
                    <a:pt x="76" y="232"/>
                    <a:pt x="85" y="216"/>
                  </a:cubicBezTo>
                  <a:cubicBezTo>
                    <a:pt x="95" y="201"/>
                    <a:pt x="88" y="185"/>
                    <a:pt x="54" y="163"/>
                  </a:cubicBezTo>
                  <a:cubicBezTo>
                    <a:pt x="19" y="140"/>
                    <a:pt x="42" y="124"/>
                    <a:pt x="42" y="124"/>
                  </a:cubicBezTo>
                  <a:cubicBezTo>
                    <a:pt x="49" y="119"/>
                    <a:pt x="62" y="126"/>
                    <a:pt x="87" y="140"/>
                  </a:cubicBezTo>
                  <a:cubicBezTo>
                    <a:pt x="113" y="154"/>
                    <a:pt x="154" y="164"/>
                    <a:pt x="162" y="167"/>
                  </a:cubicBezTo>
                  <a:cubicBezTo>
                    <a:pt x="170" y="169"/>
                    <a:pt x="197" y="176"/>
                    <a:pt x="209" y="160"/>
                  </a:cubicBezTo>
                  <a:cubicBezTo>
                    <a:pt x="221" y="144"/>
                    <a:pt x="198" y="133"/>
                    <a:pt x="198" y="133"/>
                  </a:cubicBezTo>
                  <a:cubicBezTo>
                    <a:pt x="198" y="133"/>
                    <a:pt x="157" y="120"/>
                    <a:pt x="137" y="110"/>
                  </a:cubicBezTo>
                  <a:cubicBezTo>
                    <a:pt x="118" y="100"/>
                    <a:pt x="123" y="82"/>
                    <a:pt x="150" y="92"/>
                  </a:cubicBezTo>
                  <a:cubicBezTo>
                    <a:pt x="177" y="102"/>
                    <a:pt x="237" y="126"/>
                    <a:pt x="253" y="107"/>
                  </a:cubicBezTo>
                  <a:cubicBezTo>
                    <a:pt x="269" y="89"/>
                    <a:pt x="243" y="72"/>
                    <a:pt x="243" y="7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6" name="ïṧľiḋe"/>
            <p:cNvSpPr/>
            <p:nvPr/>
          </p:nvSpPr>
          <p:spPr bwMode="auto">
            <a:xfrm>
              <a:off x="7135813" y="4343400"/>
              <a:ext cx="406400" cy="211138"/>
            </a:xfrm>
            <a:custGeom>
              <a:avLst/>
              <a:gdLst>
                <a:gd name="T0" fmla="*/ 112 w 123"/>
                <a:gd name="T1" fmla="*/ 22 h 64"/>
                <a:gd name="T2" fmla="*/ 67 w 123"/>
                <a:gd name="T3" fmla="*/ 15 h 64"/>
                <a:gd name="T4" fmla="*/ 17 w 123"/>
                <a:gd name="T5" fmla="*/ 0 h 64"/>
                <a:gd name="T6" fmla="*/ 1 w 123"/>
                <a:gd name="T7" fmla="*/ 28 h 64"/>
                <a:gd name="T8" fmla="*/ 58 w 123"/>
                <a:gd name="T9" fmla="*/ 59 h 64"/>
                <a:gd name="T10" fmla="*/ 112 w 123"/>
                <a:gd name="T11" fmla="*/ 48 h 64"/>
                <a:gd name="T12" fmla="*/ 112 w 123"/>
                <a:gd name="T13" fmla="*/ 22 h 64"/>
              </a:gdLst>
              <a:ahLst/>
              <a:cxnLst>
                <a:cxn ang="0">
                  <a:pos x="T0" y="T1"/>
                </a:cxn>
                <a:cxn ang="0">
                  <a:pos x="T2" y="T3"/>
                </a:cxn>
                <a:cxn ang="0">
                  <a:pos x="T4" y="T5"/>
                </a:cxn>
                <a:cxn ang="0">
                  <a:pos x="T6" y="T7"/>
                </a:cxn>
                <a:cxn ang="0">
                  <a:pos x="T8" y="T9"/>
                </a:cxn>
                <a:cxn ang="0">
                  <a:pos x="T10" y="T11"/>
                </a:cxn>
                <a:cxn ang="0">
                  <a:pos x="T12" y="T13"/>
                </a:cxn>
              </a:cxnLst>
              <a:rect l="0" t="0" r="r" b="b"/>
              <a:pathLst>
                <a:path w="123" h="64">
                  <a:moveTo>
                    <a:pt x="112" y="22"/>
                  </a:moveTo>
                  <a:cubicBezTo>
                    <a:pt x="112" y="22"/>
                    <a:pt x="82" y="20"/>
                    <a:pt x="67" y="15"/>
                  </a:cubicBezTo>
                  <a:cubicBezTo>
                    <a:pt x="51" y="10"/>
                    <a:pt x="17" y="0"/>
                    <a:pt x="17" y="0"/>
                  </a:cubicBezTo>
                  <a:cubicBezTo>
                    <a:pt x="17" y="0"/>
                    <a:pt x="0" y="7"/>
                    <a:pt x="1" y="28"/>
                  </a:cubicBezTo>
                  <a:cubicBezTo>
                    <a:pt x="1" y="48"/>
                    <a:pt x="39" y="53"/>
                    <a:pt x="58" y="59"/>
                  </a:cubicBezTo>
                  <a:cubicBezTo>
                    <a:pt x="76" y="64"/>
                    <a:pt x="102" y="64"/>
                    <a:pt x="112" y="48"/>
                  </a:cubicBezTo>
                  <a:cubicBezTo>
                    <a:pt x="123" y="32"/>
                    <a:pt x="120" y="24"/>
                    <a:pt x="112" y="2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7" name="ïṥ1ïḋé"/>
            <p:cNvSpPr/>
            <p:nvPr/>
          </p:nvSpPr>
          <p:spPr bwMode="auto">
            <a:xfrm>
              <a:off x="7392988" y="4119563"/>
              <a:ext cx="171450" cy="171450"/>
            </a:xfrm>
            <a:custGeom>
              <a:avLst/>
              <a:gdLst>
                <a:gd name="T0" fmla="*/ 47 w 52"/>
                <a:gd name="T1" fmla="*/ 35 h 52"/>
                <a:gd name="T2" fmla="*/ 17 w 52"/>
                <a:gd name="T3" fmla="*/ 46 h 52"/>
                <a:gd name="T4" fmla="*/ 6 w 52"/>
                <a:gd name="T5" fmla="*/ 17 h 52"/>
                <a:gd name="T6" fmla="*/ 35 w 52"/>
                <a:gd name="T7" fmla="*/ 5 h 52"/>
                <a:gd name="T8" fmla="*/ 47 w 52"/>
                <a:gd name="T9" fmla="*/ 35 h 52"/>
              </a:gdLst>
              <a:ahLst/>
              <a:cxnLst>
                <a:cxn ang="0">
                  <a:pos x="T0" y="T1"/>
                </a:cxn>
                <a:cxn ang="0">
                  <a:pos x="T2" y="T3"/>
                </a:cxn>
                <a:cxn ang="0">
                  <a:pos x="T4" y="T5"/>
                </a:cxn>
                <a:cxn ang="0">
                  <a:pos x="T6" y="T7"/>
                </a:cxn>
                <a:cxn ang="0">
                  <a:pos x="T8" y="T9"/>
                </a:cxn>
              </a:cxnLst>
              <a:rect l="0" t="0" r="r" b="b"/>
              <a:pathLst>
                <a:path w="52" h="52">
                  <a:moveTo>
                    <a:pt x="47" y="35"/>
                  </a:moveTo>
                  <a:cubicBezTo>
                    <a:pt x="41" y="47"/>
                    <a:pt x="28" y="52"/>
                    <a:pt x="17" y="46"/>
                  </a:cubicBezTo>
                  <a:cubicBezTo>
                    <a:pt x="5" y="41"/>
                    <a:pt x="0" y="28"/>
                    <a:pt x="6" y="17"/>
                  </a:cubicBezTo>
                  <a:cubicBezTo>
                    <a:pt x="11" y="5"/>
                    <a:pt x="24" y="0"/>
                    <a:pt x="35" y="5"/>
                  </a:cubicBezTo>
                  <a:cubicBezTo>
                    <a:pt x="47" y="11"/>
                    <a:pt x="52" y="24"/>
                    <a:pt x="47" y="35"/>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8" name="íṧlîḓe"/>
            <p:cNvSpPr/>
            <p:nvPr/>
          </p:nvSpPr>
          <p:spPr bwMode="auto">
            <a:xfrm>
              <a:off x="6945313" y="4557713"/>
              <a:ext cx="454025" cy="152400"/>
            </a:xfrm>
            <a:custGeom>
              <a:avLst/>
              <a:gdLst>
                <a:gd name="T0" fmla="*/ 138 w 138"/>
                <a:gd name="T1" fmla="*/ 22 h 46"/>
                <a:gd name="T2" fmla="*/ 60 w 138"/>
                <a:gd name="T3" fmla="*/ 14 h 46"/>
                <a:gd name="T4" fmla="*/ 10 w 138"/>
                <a:gd name="T5" fmla="*/ 7 h 46"/>
                <a:gd name="T6" fmla="*/ 24 w 138"/>
                <a:gd name="T7" fmla="*/ 30 h 46"/>
                <a:gd name="T8" fmla="*/ 138 w 138"/>
                <a:gd name="T9" fmla="*/ 22 h 46"/>
              </a:gdLst>
              <a:ahLst/>
              <a:cxnLst>
                <a:cxn ang="0">
                  <a:pos x="T0" y="T1"/>
                </a:cxn>
                <a:cxn ang="0">
                  <a:pos x="T2" y="T3"/>
                </a:cxn>
                <a:cxn ang="0">
                  <a:pos x="T4" y="T5"/>
                </a:cxn>
                <a:cxn ang="0">
                  <a:pos x="T6" y="T7"/>
                </a:cxn>
                <a:cxn ang="0">
                  <a:pos x="T8" y="T9"/>
                </a:cxn>
              </a:cxnLst>
              <a:rect l="0" t="0" r="r" b="b"/>
              <a:pathLst>
                <a:path w="138" h="46">
                  <a:moveTo>
                    <a:pt x="138" y="22"/>
                  </a:moveTo>
                  <a:cubicBezTo>
                    <a:pt x="138" y="22"/>
                    <a:pt x="101" y="27"/>
                    <a:pt x="60" y="14"/>
                  </a:cubicBezTo>
                  <a:cubicBezTo>
                    <a:pt x="19" y="0"/>
                    <a:pt x="16" y="4"/>
                    <a:pt x="10" y="7"/>
                  </a:cubicBezTo>
                  <a:cubicBezTo>
                    <a:pt x="3" y="11"/>
                    <a:pt x="0" y="24"/>
                    <a:pt x="24" y="30"/>
                  </a:cubicBezTo>
                  <a:cubicBezTo>
                    <a:pt x="48" y="37"/>
                    <a:pt x="88" y="46"/>
                    <a:pt x="138" y="2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9" name="íSḷíḋê"/>
            <p:cNvSpPr/>
            <p:nvPr/>
          </p:nvSpPr>
          <p:spPr bwMode="auto">
            <a:xfrm>
              <a:off x="6376988" y="3819525"/>
              <a:ext cx="1557338" cy="817563"/>
            </a:xfrm>
            <a:custGeom>
              <a:avLst/>
              <a:gdLst>
                <a:gd name="T0" fmla="*/ 394 w 472"/>
                <a:gd name="T1" fmla="*/ 144 h 248"/>
                <a:gd name="T2" fmla="*/ 390 w 472"/>
                <a:gd name="T3" fmla="*/ 155 h 248"/>
                <a:gd name="T4" fmla="*/ 431 w 472"/>
                <a:gd name="T5" fmla="*/ 194 h 248"/>
                <a:gd name="T6" fmla="*/ 231 w 472"/>
                <a:gd name="T7" fmla="*/ 134 h 248"/>
                <a:gd name="T8" fmla="*/ 55 w 472"/>
                <a:gd name="T9" fmla="*/ 23 h 248"/>
                <a:gd name="T10" fmla="*/ 111 w 472"/>
                <a:gd name="T11" fmla="*/ 28 h 248"/>
                <a:gd name="T12" fmla="*/ 117 w 472"/>
                <a:gd name="T13" fmla="*/ 18 h 248"/>
                <a:gd name="T14" fmla="*/ 12 w 472"/>
                <a:gd name="T15" fmla="*/ 15 h 248"/>
                <a:gd name="T16" fmla="*/ 217 w 472"/>
                <a:gd name="T17" fmla="*/ 166 h 248"/>
                <a:gd name="T18" fmla="*/ 465 w 472"/>
                <a:gd name="T19" fmla="*/ 221 h 248"/>
                <a:gd name="T20" fmla="*/ 394 w 472"/>
                <a:gd name="T21" fmla="*/ 144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 h="248">
                  <a:moveTo>
                    <a:pt x="394" y="144"/>
                  </a:moveTo>
                  <a:cubicBezTo>
                    <a:pt x="393" y="148"/>
                    <a:pt x="391" y="152"/>
                    <a:pt x="390" y="155"/>
                  </a:cubicBezTo>
                  <a:cubicBezTo>
                    <a:pt x="418" y="173"/>
                    <a:pt x="434" y="187"/>
                    <a:pt x="431" y="194"/>
                  </a:cubicBezTo>
                  <a:cubicBezTo>
                    <a:pt x="424" y="208"/>
                    <a:pt x="335" y="181"/>
                    <a:pt x="231" y="134"/>
                  </a:cubicBezTo>
                  <a:cubicBezTo>
                    <a:pt x="128" y="87"/>
                    <a:pt x="49" y="37"/>
                    <a:pt x="55" y="23"/>
                  </a:cubicBezTo>
                  <a:cubicBezTo>
                    <a:pt x="58" y="16"/>
                    <a:pt x="79" y="18"/>
                    <a:pt x="111" y="28"/>
                  </a:cubicBezTo>
                  <a:cubicBezTo>
                    <a:pt x="113" y="24"/>
                    <a:pt x="116" y="20"/>
                    <a:pt x="117" y="18"/>
                  </a:cubicBezTo>
                  <a:cubicBezTo>
                    <a:pt x="60" y="2"/>
                    <a:pt x="19" y="0"/>
                    <a:pt x="12" y="15"/>
                  </a:cubicBezTo>
                  <a:cubicBezTo>
                    <a:pt x="0" y="41"/>
                    <a:pt x="92" y="108"/>
                    <a:pt x="217" y="166"/>
                  </a:cubicBezTo>
                  <a:cubicBezTo>
                    <a:pt x="342" y="223"/>
                    <a:pt x="453" y="248"/>
                    <a:pt x="465" y="221"/>
                  </a:cubicBezTo>
                  <a:cubicBezTo>
                    <a:pt x="472" y="206"/>
                    <a:pt x="444" y="177"/>
                    <a:pt x="394" y="144"/>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0" name="iṣļíḑè"/>
            <p:cNvSpPr/>
            <p:nvPr/>
          </p:nvSpPr>
          <p:spPr bwMode="auto">
            <a:xfrm>
              <a:off x="7251701" y="3706813"/>
              <a:ext cx="223838" cy="115888"/>
            </a:xfrm>
            <a:custGeom>
              <a:avLst/>
              <a:gdLst>
                <a:gd name="T0" fmla="*/ 66 w 68"/>
                <a:gd name="T1" fmla="*/ 30 h 35"/>
                <a:gd name="T2" fmla="*/ 30 w 68"/>
                <a:gd name="T3" fmla="*/ 28 h 35"/>
                <a:gd name="T4" fmla="*/ 2 w 68"/>
                <a:gd name="T5" fmla="*/ 5 h 35"/>
                <a:gd name="T6" fmla="*/ 38 w 68"/>
                <a:gd name="T7" fmla="*/ 8 h 35"/>
                <a:gd name="T8" fmla="*/ 66 w 68"/>
                <a:gd name="T9" fmla="*/ 30 h 35"/>
              </a:gdLst>
              <a:ahLst/>
              <a:cxnLst>
                <a:cxn ang="0">
                  <a:pos x="T0" y="T1"/>
                </a:cxn>
                <a:cxn ang="0">
                  <a:pos x="T2" y="T3"/>
                </a:cxn>
                <a:cxn ang="0">
                  <a:pos x="T4" y="T5"/>
                </a:cxn>
                <a:cxn ang="0">
                  <a:pos x="T6" y="T7"/>
                </a:cxn>
                <a:cxn ang="0">
                  <a:pos x="T8" y="T9"/>
                </a:cxn>
              </a:cxnLst>
              <a:rect l="0" t="0" r="r" b="b"/>
              <a:pathLst>
                <a:path w="68" h="35">
                  <a:moveTo>
                    <a:pt x="66" y="30"/>
                  </a:moveTo>
                  <a:cubicBezTo>
                    <a:pt x="64" y="35"/>
                    <a:pt x="48" y="34"/>
                    <a:pt x="30" y="28"/>
                  </a:cubicBezTo>
                  <a:cubicBezTo>
                    <a:pt x="13" y="21"/>
                    <a:pt x="0" y="11"/>
                    <a:pt x="2" y="5"/>
                  </a:cubicBezTo>
                  <a:cubicBezTo>
                    <a:pt x="4" y="0"/>
                    <a:pt x="20" y="1"/>
                    <a:pt x="38" y="8"/>
                  </a:cubicBezTo>
                  <a:cubicBezTo>
                    <a:pt x="55" y="15"/>
                    <a:pt x="68" y="24"/>
                    <a:pt x="66" y="3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1" name="îṡľíḍé"/>
            <p:cNvSpPr/>
            <p:nvPr/>
          </p:nvSpPr>
          <p:spPr bwMode="auto">
            <a:xfrm>
              <a:off x="7443788" y="2016125"/>
              <a:ext cx="392113" cy="244475"/>
            </a:xfrm>
            <a:custGeom>
              <a:avLst/>
              <a:gdLst>
                <a:gd name="T0" fmla="*/ 37 w 119"/>
                <a:gd name="T1" fmla="*/ 2 h 74"/>
                <a:gd name="T2" fmla="*/ 2 w 119"/>
                <a:gd name="T3" fmla="*/ 30 h 74"/>
                <a:gd name="T4" fmla="*/ 2 w 119"/>
                <a:gd name="T5" fmla="*/ 30 h 74"/>
                <a:gd name="T6" fmla="*/ 30 w 119"/>
                <a:gd name="T7" fmla="*/ 65 h 74"/>
                <a:gd name="T8" fmla="*/ 82 w 119"/>
                <a:gd name="T9" fmla="*/ 72 h 74"/>
                <a:gd name="T10" fmla="*/ 117 w 119"/>
                <a:gd name="T11" fmla="*/ 43 h 74"/>
                <a:gd name="T12" fmla="*/ 117 w 119"/>
                <a:gd name="T13" fmla="*/ 43 h 74"/>
                <a:gd name="T14" fmla="*/ 88 w 119"/>
                <a:gd name="T15" fmla="*/ 8 h 74"/>
                <a:gd name="T16" fmla="*/ 37 w 119"/>
                <a:gd name="T17"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74">
                  <a:moveTo>
                    <a:pt x="37" y="2"/>
                  </a:moveTo>
                  <a:cubicBezTo>
                    <a:pt x="19" y="0"/>
                    <a:pt x="3" y="13"/>
                    <a:pt x="2" y="30"/>
                  </a:cubicBezTo>
                  <a:cubicBezTo>
                    <a:pt x="2" y="30"/>
                    <a:pt x="2" y="30"/>
                    <a:pt x="2" y="30"/>
                  </a:cubicBezTo>
                  <a:cubicBezTo>
                    <a:pt x="0" y="48"/>
                    <a:pt x="13" y="64"/>
                    <a:pt x="30" y="65"/>
                  </a:cubicBezTo>
                  <a:cubicBezTo>
                    <a:pt x="82" y="72"/>
                    <a:pt x="82" y="72"/>
                    <a:pt x="82" y="72"/>
                  </a:cubicBezTo>
                  <a:cubicBezTo>
                    <a:pt x="99" y="74"/>
                    <a:pt x="115" y="61"/>
                    <a:pt x="117" y="43"/>
                  </a:cubicBezTo>
                  <a:cubicBezTo>
                    <a:pt x="117" y="43"/>
                    <a:pt x="117" y="43"/>
                    <a:pt x="117" y="43"/>
                  </a:cubicBezTo>
                  <a:cubicBezTo>
                    <a:pt x="119" y="26"/>
                    <a:pt x="106" y="10"/>
                    <a:pt x="88" y="8"/>
                  </a:cubicBezTo>
                  <a:lnTo>
                    <a:pt x="37" y="2"/>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2" name="ïṧľïḓé"/>
            <p:cNvSpPr/>
            <p:nvPr/>
          </p:nvSpPr>
          <p:spPr bwMode="auto">
            <a:xfrm>
              <a:off x="7331076" y="1739900"/>
              <a:ext cx="303213" cy="438150"/>
            </a:xfrm>
            <a:custGeom>
              <a:avLst/>
              <a:gdLst>
                <a:gd name="T0" fmla="*/ 62 w 92"/>
                <a:gd name="T1" fmla="*/ 23 h 133"/>
                <a:gd name="T2" fmla="*/ 23 w 92"/>
                <a:gd name="T3" fmla="*/ 6 h 133"/>
                <a:gd name="T4" fmla="*/ 23 w 92"/>
                <a:gd name="T5" fmla="*/ 6 h 133"/>
                <a:gd name="T6" fmla="*/ 6 w 92"/>
                <a:gd name="T7" fmla="*/ 44 h 133"/>
                <a:gd name="T8" fmla="*/ 31 w 92"/>
                <a:gd name="T9" fmla="*/ 110 h 133"/>
                <a:gd name="T10" fmla="*/ 69 w 92"/>
                <a:gd name="T11" fmla="*/ 128 h 133"/>
                <a:gd name="T12" fmla="*/ 69 w 92"/>
                <a:gd name="T13" fmla="*/ 128 h 133"/>
                <a:gd name="T14" fmla="*/ 86 w 92"/>
                <a:gd name="T15" fmla="*/ 89 h 133"/>
                <a:gd name="T16" fmla="*/ 62 w 92"/>
                <a:gd name="T17" fmla="*/ 2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3">
                  <a:moveTo>
                    <a:pt x="62" y="23"/>
                  </a:moveTo>
                  <a:cubicBezTo>
                    <a:pt x="56" y="8"/>
                    <a:pt x="39" y="0"/>
                    <a:pt x="23" y="6"/>
                  </a:cubicBezTo>
                  <a:cubicBezTo>
                    <a:pt x="23" y="6"/>
                    <a:pt x="23" y="6"/>
                    <a:pt x="23" y="6"/>
                  </a:cubicBezTo>
                  <a:cubicBezTo>
                    <a:pt x="8" y="11"/>
                    <a:pt x="0" y="28"/>
                    <a:pt x="6" y="44"/>
                  </a:cubicBezTo>
                  <a:cubicBezTo>
                    <a:pt x="31" y="110"/>
                    <a:pt x="31" y="110"/>
                    <a:pt x="31" y="110"/>
                  </a:cubicBezTo>
                  <a:cubicBezTo>
                    <a:pt x="37" y="126"/>
                    <a:pt x="54" y="133"/>
                    <a:pt x="69" y="128"/>
                  </a:cubicBezTo>
                  <a:cubicBezTo>
                    <a:pt x="69" y="128"/>
                    <a:pt x="69" y="128"/>
                    <a:pt x="69" y="128"/>
                  </a:cubicBezTo>
                  <a:cubicBezTo>
                    <a:pt x="84" y="122"/>
                    <a:pt x="92" y="105"/>
                    <a:pt x="86" y="89"/>
                  </a:cubicBezTo>
                  <a:lnTo>
                    <a:pt x="62" y="23"/>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3" name="ïślïḍe"/>
            <p:cNvSpPr/>
            <p:nvPr/>
          </p:nvSpPr>
          <p:spPr bwMode="auto">
            <a:xfrm>
              <a:off x="7608888" y="1412875"/>
              <a:ext cx="649288" cy="649288"/>
            </a:xfrm>
            <a:prstGeom prst="ellipse">
              <a:avLst/>
            </a:pr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4" name="išḻíḑè"/>
            <p:cNvSpPr/>
            <p:nvPr/>
          </p:nvSpPr>
          <p:spPr bwMode="auto">
            <a:xfrm>
              <a:off x="7677151" y="1979613"/>
              <a:ext cx="561975" cy="804863"/>
            </a:xfrm>
            <a:custGeom>
              <a:avLst/>
              <a:gdLst>
                <a:gd name="T0" fmla="*/ 170 w 170"/>
                <a:gd name="T1" fmla="*/ 159 h 244"/>
                <a:gd name="T2" fmla="*/ 85 w 170"/>
                <a:gd name="T3" fmla="*/ 244 h 244"/>
                <a:gd name="T4" fmla="*/ 85 w 170"/>
                <a:gd name="T5" fmla="*/ 244 h 244"/>
                <a:gd name="T6" fmla="*/ 0 w 170"/>
                <a:gd name="T7" fmla="*/ 159 h 244"/>
                <a:gd name="T8" fmla="*/ 0 w 170"/>
                <a:gd name="T9" fmla="*/ 85 h 244"/>
                <a:gd name="T10" fmla="*/ 85 w 170"/>
                <a:gd name="T11" fmla="*/ 0 h 244"/>
                <a:gd name="T12" fmla="*/ 85 w 170"/>
                <a:gd name="T13" fmla="*/ 0 h 244"/>
                <a:gd name="T14" fmla="*/ 170 w 170"/>
                <a:gd name="T15" fmla="*/ 85 h 244"/>
                <a:gd name="T16" fmla="*/ 170 w 170"/>
                <a:gd name="T17" fmla="*/ 15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 h="244">
                  <a:moveTo>
                    <a:pt x="170" y="159"/>
                  </a:moveTo>
                  <a:cubicBezTo>
                    <a:pt x="170" y="206"/>
                    <a:pt x="132" y="244"/>
                    <a:pt x="85" y="244"/>
                  </a:cubicBezTo>
                  <a:cubicBezTo>
                    <a:pt x="85" y="244"/>
                    <a:pt x="85" y="244"/>
                    <a:pt x="85" y="244"/>
                  </a:cubicBezTo>
                  <a:cubicBezTo>
                    <a:pt x="38" y="244"/>
                    <a:pt x="0" y="206"/>
                    <a:pt x="0" y="159"/>
                  </a:cubicBezTo>
                  <a:cubicBezTo>
                    <a:pt x="0" y="85"/>
                    <a:pt x="0" y="85"/>
                    <a:pt x="0" y="85"/>
                  </a:cubicBezTo>
                  <a:cubicBezTo>
                    <a:pt x="0" y="38"/>
                    <a:pt x="38" y="0"/>
                    <a:pt x="85" y="0"/>
                  </a:cubicBezTo>
                  <a:cubicBezTo>
                    <a:pt x="85" y="0"/>
                    <a:pt x="85" y="0"/>
                    <a:pt x="85" y="0"/>
                  </a:cubicBezTo>
                  <a:cubicBezTo>
                    <a:pt x="132" y="0"/>
                    <a:pt x="170" y="38"/>
                    <a:pt x="170" y="85"/>
                  </a:cubicBezTo>
                  <a:lnTo>
                    <a:pt x="170" y="159"/>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5" name="ïśļîḓé"/>
            <p:cNvSpPr/>
            <p:nvPr/>
          </p:nvSpPr>
          <p:spPr bwMode="auto">
            <a:xfrm>
              <a:off x="7710488" y="2098675"/>
              <a:ext cx="238125" cy="177800"/>
            </a:xfrm>
            <a:custGeom>
              <a:avLst/>
              <a:gdLst>
                <a:gd name="T0" fmla="*/ 25 w 72"/>
                <a:gd name="T1" fmla="*/ 53 h 54"/>
                <a:gd name="T2" fmla="*/ 0 w 72"/>
                <a:gd name="T3" fmla="*/ 30 h 54"/>
                <a:gd name="T4" fmla="*/ 0 w 72"/>
                <a:gd name="T5" fmla="*/ 30 h 54"/>
                <a:gd name="T6" fmla="*/ 25 w 72"/>
                <a:gd name="T7" fmla="*/ 3 h 54"/>
                <a:gd name="T8" fmla="*/ 47 w 72"/>
                <a:gd name="T9" fmla="*/ 1 h 54"/>
                <a:gd name="T10" fmla="*/ 72 w 72"/>
                <a:gd name="T11" fmla="*/ 24 h 54"/>
                <a:gd name="T12" fmla="*/ 72 w 72"/>
                <a:gd name="T13" fmla="*/ 24 h 54"/>
                <a:gd name="T14" fmla="*/ 47 w 72"/>
                <a:gd name="T15" fmla="*/ 51 h 54"/>
                <a:gd name="T16" fmla="*/ 25 w 72"/>
                <a:gd name="T17" fmla="*/ 5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25" y="53"/>
                  </a:moveTo>
                  <a:cubicBezTo>
                    <a:pt x="11" y="54"/>
                    <a:pt x="0" y="44"/>
                    <a:pt x="0" y="30"/>
                  </a:cubicBezTo>
                  <a:cubicBezTo>
                    <a:pt x="0" y="30"/>
                    <a:pt x="0" y="30"/>
                    <a:pt x="0" y="30"/>
                  </a:cubicBezTo>
                  <a:cubicBezTo>
                    <a:pt x="0" y="16"/>
                    <a:pt x="11" y="4"/>
                    <a:pt x="25" y="3"/>
                  </a:cubicBezTo>
                  <a:cubicBezTo>
                    <a:pt x="47" y="1"/>
                    <a:pt x="47" y="1"/>
                    <a:pt x="47" y="1"/>
                  </a:cubicBezTo>
                  <a:cubicBezTo>
                    <a:pt x="61" y="0"/>
                    <a:pt x="72" y="10"/>
                    <a:pt x="72" y="24"/>
                  </a:cubicBezTo>
                  <a:cubicBezTo>
                    <a:pt x="72" y="24"/>
                    <a:pt x="72" y="24"/>
                    <a:pt x="72" y="24"/>
                  </a:cubicBezTo>
                  <a:cubicBezTo>
                    <a:pt x="72" y="38"/>
                    <a:pt x="61" y="50"/>
                    <a:pt x="47" y="51"/>
                  </a:cubicBezTo>
                  <a:lnTo>
                    <a:pt x="25" y="5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6" name="íṥ1ïḍê"/>
            <p:cNvSpPr/>
            <p:nvPr/>
          </p:nvSpPr>
          <p:spPr bwMode="auto">
            <a:xfrm>
              <a:off x="7386638" y="2511425"/>
              <a:ext cx="511175" cy="377825"/>
            </a:xfrm>
            <a:custGeom>
              <a:avLst/>
              <a:gdLst>
                <a:gd name="T0" fmla="*/ 59 w 155"/>
                <a:gd name="T1" fmla="*/ 108 h 115"/>
                <a:gd name="T2" fmla="*/ 7 w 155"/>
                <a:gd name="T3" fmla="*/ 82 h 115"/>
                <a:gd name="T4" fmla="*/ 7 w 155"/>
                <a:gd name="T5" fmla="*/ 82 h 115"/>
                <a:gd name="T6" fmla="*/ 34 w 155"/>
                <a:gd name="T7" fmla="*/ 30 h 115"/>
                <a:gd name="T8" fmla="*/ 96 w 155"/>
                <a:gd name="T9" fmla="*/ 8 h 115"/>
                <a:gd name="T10" fmla="*/ 148 w 155"/>
                <a:gd name="T11" fmla="*/ 34 h 115"/>
                <a:gd name="T12" fmla="*/ 148 w 155"/>
                <a:gd name="T13" fmla="*/ 34 h 115"/>
                <a:gd name="T14" fmla="*/ 122 w 155"/>
                <a:gd name="T15" fmla="*/ 86 h 115"/>
                <a:gd name="T16" fmla="*/ 59 w 155"/>
                <a:gd name="T17" fmla="*/ 10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15">
                  <a:moveTo>
                    <a:pt x="59" y="108"/>
                  </a:moveTo>
                  <a:cubicBezTo>
                    <a:pt x="38" y="115"/>
                    <a:pt x="15" y="103"/>
                    <a:pt x="7" y="82"/>
                  </a:cubicBezTo>
                  <a:cubicBezTo>
                    <a:pt x="7" y="82"/>
                    <a:pt x="7" y="82"/>
                    <a:pt x="7" y="82"/>
                  </a:cubicBezTo>
                  <a:cubicBezTo>
                    <a:pt x="0" y="60"/>
                    <a:pt x="12" y="37"/>
                    <a:pt x="34" y="30"/>
                  </a:cubicBezTo>
                  <a:cubicBezTo>
                    <a:pt x="96" y="8"/>
                    <a:pt x="96" y="8"/>
                    <a:pt x="96" y="8"/>
                  </a:cubicBezTo>
                  <a:cubicBezTo>
                    <a:pt x="118" y="0"/>
                    <a:pt x="141" y="12"/>
                    <a:pt x="148" y="34"/>
                  </a:cubicBezTo>
                  <a:cubicBezTo>
                    <a:pt x="148" y="34"/>
                    <a:pt x="148" y="34"/>
                    <a:pt x="148" y="34"/>
                  </a:cubicBezTo>
                  <a:cubicBezTo>
                    <a:pt x="155" y="55"/>
                    <a:pt x="144" y="78"/>
                    <a:pt x="122" y="86"/>
                  </a:cubicBezTo>
                  <a:lnTo>
                    <a:pt x="59" y="108"/>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7" name="íşľîḑê"/>
            <p:cNvSpPr/>
            <p:nvPr/>
          </p:nvSpPr>
          <p:spPr bwMode="auto">
            <a:xfrm>
              <a:off x="7343776" y="2686050"/>
              <a:ext cx="311150" cy="563563"/>
            </a:xfrm>
            <a:custGeom>
              <a:avLst/>
              <a:gdLst>
                <a:gd name="T0" fmla="*/ 78 w 94"/>
                <a:gd name="T1" fmla="*/ 136 h 171"/>
                <a:gd name="T2" fmla="*/ 35 w 94"/>
                <a:gd name="T3" fmla="*/ 168 h 171"/>
                <a:gd name="T4" fmla="*/ 35 w 94"/>
                <a:gd name="T5" fmla="*/ 168 h 171"/>
                <a:gd name="T6" fmla="*/ 3 w 94"/>
                <a:gd name="T7" fmla="*/ 125 h 171"/>
                <a:gd name="T8" fmla="*/ 16 w 94"/>
                <a:gd name="T9" fmla="*/ 35 h 171"/>
                <a:gd name="T10" fmla="*/ 59 w 94"/>
                <a:gd name="T11" fmla="*/ 3 h 171"/>
                <a:gd name="T12" fmla="*/ 59 w 94"/>
                <a:gd name="T13" fmla="*/ 3 h 171"/>
                <a:gd name="T14" fmla="*/ 91 w 94"/>
                <a:gd name="T15" fmla="*/ 46 h 171"/>
                <a:gd name="T16" fmla="*/ 78 w 94"/>
                <a:gd name="T17" fmla="*/ 13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71">
                  <a:moveTo>
                    <a:pt x="78" y="136"/>
                  </a:moveTo>
                  <a:cubicBezTo>
                    <a:pt x="75" y="157"/>
                    <a:pt x="56" y="171"/>
                    <a:pt x="35" y="168"/>
                  </a:cubicBezTo>
                  <a:cubicBezTo>
                    <a:pt x="35" y="168"/>
                    <a:pt x="35" y="168"/>
                    <a:pt x="35" y="168"/>
                  </a:cubicBezTo>
                  <a:cubicBezTo>
                    <a:pt x="14" y="165"/>
                    <a:pt x="0" y="146"/>
                    <a:pt x="3" y="125"/>
                  </a:cubicBezTo>
                  <a:cubicBezTo>
                    <a:pt x="16" y="35"/>
                    <a:pt x="16" y="35"/>
                    <a:pt x="16" y="35"/>
                  </a:cubicBezTo>
                  <a:cubicBezTo>
                    <a:pt x="19" y="14"/>
                    <a:pt x="38" y="0"/>
                    <a:pt x="59" y="3"/>
                  </a:cubicBezTo>
                  <a:cubicBezTo>
                    <a:pt x="59" y="3"/>
                    <a:pt x="59" y="3"/>
                    <a:pt x="59" y="3"/>
                  </a:cubicBezTo>
                  <a:cubicBezTo>
                    <a:pt x="80" y="6"/>
                    <a:pt x="94" y="25"/>
                    <a:pt x="91" y="46"/>
                  </a:cubicBezTo>
                  <a:lnTo>
                    <a:pt x="78" y="136"/>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8" name="ïṣliḑê"/>
            <p:cNvSpPr/>
            <p:nvPr/>
          </p:nvSpPr>
          <p:spPr bwMode="auto">
            <a:xfrm>
              <a:off x="7148513" y="3060700"/>
              <a:ext cx="415925" cy="192088"/>
            </a:xfrm>
            <a:custGeom>
              <a:avLst/>
              <a:gdLst>
                <a:gd name="T0" fmla="*/ 31 w 126"/>
                <a:gd name="T1" fmla="*/ 58 h 58"/>
                <a:gd name="T2" fmla="*/ 0 w 126"/>
                <a:gd name="T3" fmla="*/ 45 h 58"/>
                <a:gd name="T4" fmla="*/ 2 w 126"/>
                <a:gd name="T5" fmla="*/ 30 h 58"/>
                <a:gd name="T6" fmla="*/ 30 w 126"/>
                <a:gd name="T7" fmla="*/ 2 h 58"/>
                <a:gd name="T8" fmla="*/ 97 w 126"/>
                <a:gd name="T9" fmla="*/ 0 h 58"/>
                <a:gd name="T10" fmla="*/ 126 w 126"/>
                <a:gd name="T11" fmla="*/ 28 h 58"/>
                <a:gd name="T12" fmla="*/ 126 w 126"/>
                <a:gd name="T13" fmla="*/ 28 h 58"/>
                <a:gd name="T14" fmla="*/ 111 w 126"/>
                <a:gd name="T15" fmla="*/ 53 h 58"/>
                <a:gd name="T16" fmla="*/ 31 w 126"/>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58">
                  <a:moveTo>
                    <a:pt x="31" y="58"/>
                  </a:moveTo>
                  <a:cubicBezTo>
                    <a:pt x="15" y="58"/>
                    <a:pt x="0" y="56"/>
                    <a:pt x="0" y="45"/>
                  </a:cubicBezTo>
                  <a:cubicBezTo>
                    <a:pt x="2" y="30"/>
                    <a:pt x="2" y="30"/>
                    <a:pt x="2" y="30"/>
                  </a:cubicBezTo>
                  <a:cubicBezTo>
                    <a:pt x="2" y="15"/>
                    <a:pt x="14" y="2"/>
                    <a:pt x="30" y="2"/>
                  </a:cubicBezTo>
                  <a:cubicBezTo>
                    <a:pt x="97" y="0"/>
                    <a:pt x="97" y="0"/>
                    <a:pt x="97" y="0"/>
                  </a:cubicBezTo>
                  <a:cubicBezTo>
                    <a:pt x="113" y="0"/>
                    <a:pt x="126" y="12"/>
                    <a:pt x="126" y="28"/>
                  </a:cubicBezTo>
                  <a:cubicBezTo>
                    <a:pt x="126" y="28"/>
                    <a:pt x="126" y="28"/>
                    <a:pt x="126" y="28"/>
                  </a:cubicBezTo>
                  <a:cubicBezTo>
                    <a:pt x="126" y="43"/>
                    <a:pt x="126" y="52"/>
                    <a:pt x="111" y="53"/>
                  </a:cubicBezTo>
                  <a:lnTo>
                    <a:pt x="31" y="58"/>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9" name="î$lídé"/>
            <p:cNvSpPr/>
            <p:nvPr/>
          </p:nvSpPr>
          <p:spPr bwMode="auto">
            <a:xfrm>
              <a:off x="7156451" y="3182938"/>
              <a:ext cx="401638" cy="73025"/>
            </a:xfrm>
            <a:custGeom>
              <a:avLst/>
              <a:gdLst>
                <a:gd name="T0" fmla="*/ 27 w 122"/>
                <a:gd name="T1" fmla="*/ 22 h 22"/>
                <a:gd name="T2" fmla="*/ 0 w 122"/>
                <a:gd name="T3" fmla="*/ 12 h 22"/>
                <a:gd name="T4" fmla="*/ 0 w 122"/>
                <a:gd name="T5" fmla="*/ 12 h 22"/>
                <a:gd name="T6" fmla="*/ 27 w 122"/>
                <a:gd name="T7" fmla="*/ 2 h 22"/>
                <a:gd name="T8" fmla="*/ 94 w 122"/>
                <a:gd name="T9" fmla="*/ 1 h 22"/>
                <a:gd name="T10" fmla="*/ 122 w 122"/>
                <a:gd name="T11" fmla="*/ 9 h 22"/>
                <a:gd name="T12" fmla="*/ 122 w 122"/>
                <a:gd name="T13" fmla="*/ 9 h 22"/>
                <a:gd name="T14" fmla="*/ 94 w 122"/>
                <a:gd name="T15" fmla="*/ 19 h 22"/>
                <a:gd name="T16" fmla="*/ 27 w 122"/>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22">
                  <a:moveTo>
                    <a:pt x="27" y="22"/>
                  </a:moveTo>
                  <a:cubicBezTo>
                    <a:pt x="12" y="22"/>
                    <a:pt x="0" y="17"/>
                    <a:pt x="0" y="12"/>
                  </a:cubicBezTo>
                  <a:cubicBezTo>
                    <a:pt x="0" y="12"/>
                    <a:pt x="0" y="12"/>
                    <a:pt x="0" y="12"/>
                  </a:cubicBezTo>
                  <a:cubicBezTo>
                    <a:pt x="0" y="7"/>
                    <a:pt x="12" y="2"/>
                    <a:pt x="27" y="2"/>
                  </a:cubicBezTo>
                  <a:cubicBezTo>
                    <a:pt x="94" y="1"/>
                    <a:pt x="94" y="1"/>
                    <a:pt x="94" y="1"/>
                  </a:cubicBezTo>
                  <a:cubicBezTo>
                    <a:pt x="109" y="0"/>
                    <a:pt x="121" y="4"/>
                    <a:pt x="122" y="9"/>
                  </a:cubicBezTo>
                  <a:cubicBezTo>
                    <a:pt x="122" y="9"/>
                    <a:pt x="122" y="9"/>
                    <a:pt x="122" y="9"/>
                  </a:cubicBezTo>
                  <a:cubicBezTo>
                    <a:pt x="122" y="14"/>
                    <a:pt x="109" y="18"/>
                    <a:pt x="94" y="19"/>
                  </a:cubicBezTo>
                  <a:lnTo>
                    <a:pt x="27" y="22"/>
                  </a:lnTo>
                  <a:close/>
                </a:path>
              </a:pathLst>
            </a:cu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0" name="ísḷïḍe"/>
            <p:cNvSpPr/>
            <p:nvPr/>
          </p:nvSpPr>
          <p:spPr bwMode="auto">
            <a:xfrm>
              <a:off x="7612063" y="1449388"/>
              <a:ext cx="501650" cy="53975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1" name="iśḻïḍè"/>
            <p:cNvSpPr/>
            <p:nvPr/>
          </p:nvSpPr>
          <p:spPr bwMode="auto">
            <a:xfrm>
              <a:off x="7634288" y="1485900"/>
              <a:ext cx="439738" cy="474663"/>
            </a:xfrm>
            <a:prstGeom prst="ellipse">
              <a:avLst/>
            </a:pr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2" name="îşḻíḓè"/>
            <p:cNvSpPr/>
            <p:nvPr/>
          </p:nvSpPr>
          <p:spPr bwMode="auto">
            <a:xfrm>
              <a:off x="7686676" y="1560513"/>
              <a:ext cx="90488" cy="115888"/>
            </a:xfrm>
            <a:custGeom>
              <a:avLst/>
              <a:gdLst>
                <a:gd name="T0" fmla="*/ 24 w 27"/>
                <a:gd name="T1" fmla="*/ 21 h 35"/>
                <a:gd name="T2" fmla="*/ 8 w 27"/>
                <a:gd name="T3" fmla="*/ 32 h 35"/>
                <a:gd name="T4" fmla="*/ 3 w 27"/>
                <a:gd name="T5" fmla="*/ 14 h 35"/>
                <a:gd name="T6" fmla="*/ 19 w 27"/>
                <a:gd name="T7" fmla="*/ 2 h 35"/>
                <a:gd name="T8" fmla="*/ 24 w 27"/>
                <a:gd name="T9" fmla="*/ 21 h 35"/>
              </a:gdLst>
              <a:ahLst/>
              <a:cxnLst>
                <a:cxn ang="0">
                  <a:pos x="T0" y="T1"/>
                </a:cxn>
                <a:cxn ang="0">
                  <a:pos x="T2" y="T3"/>
                </a:cxn>
                <a:cxn ang="0">
                  <a:pos x="T4" y="T5"/>
                </a:cxn>
                <a:cxn ang="0">
                  <a:pos x="T6" y="T7"/>
                </a:cxn>
                <a:cxn ang="0">
                  <a:pos x="T8" y="T9"/>
                </a:cxn>
              </a:cxnLst>
              <a:rect l="0" t="0" r="r" b="b"/>
              <a:pathLst>
                <a:path w="27" h="35">
                  <a:moveTo>
                    <a:pt x="24" y="21"/>
                  </a:moveTo>
                  <a:cubicBezTo>
                    <a:pt x="21" y="30"/>
                    <a:pt x="14" y="35"/>
                    <a:pt x="8" y="32"/>
                  </a:cubicBezTo>
                  <a:cubicBezTo>
                    <a:pt x="2" y="30"/>
                    <a:pt x="0" y="22"/>
                    <a:pt x="3" y="14"/>
                  </a:cubicBezTo>
                  <a:cubicBezTo>
                    <a:pt x="6" y="5"/>
                    <a:pt x="13" y="0"/>
                    <a:pt x="19" y="2"/>
                  </a:cubicBezTo>
                  <a:cubicBezTo>
                    <a:pt x="25" y="4"/>
                    <a:pt x="27" y="13"/>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3" name="ïṩliḑe"/>
            <p:cNvSpPr/>
            <p:nvPr/>
          </p:nvSpPr>
          <p:spPr bwMode="auto">
            <a:xfrm>
              <a:off x="7747001" y="1663700"/>
              <a:ext cx="46038" cy="55563"/>
            </a:xfrm>
            <a:custGeom>
              <a:avLst/>
              <a:gdLst>
                <a:gd name="T0" fmla="*/ 12 w 14"/>
                <a:gd name="T1" fmla="*/ 11 h 17"/>
                <a:gd name="T2" fmla="*/ 4 w 14"/>
                <a:gd name="T3" fmla="*/ 16 h 17"/>
                <a:gd name="T4" fmla="*/ 2 w 14"/>
                <a:gd name="T5" fmla="*/ 7 h 17"/>
                <a:gd name="T6" fmla="*/ 9 w 14"/>
                <a:gd name="T7" fmla="*/ 1 h 17"/>
                <a:gd name="T8" fmla="*/ 12 w 14"/>
                <a:gd name="T9" fmla="*/ 11 h 17"/>
              </a:gdLst>
              <a:ahLst/>
              <a:cxnLst>
                <a:cxn ang="0">
                  <a:pos x="T0" y="T1"/>
                </a:cxn>
                <a:cxn ang="0">
                  <a:pos x="T2" y="T3"/>
                </a:cxn>
                <a:cxn ang="0">
                  <a:pos x="T4" y="T5"/>
                </a:cxn>
                <a:cxn ang="0">
                  <a:pos x="T6" y="T7"/>
                </a:cxn>
                <a:cxn ang="0">
                  <a:pos x="T8" y="T9"/>
                </a:cxn>
              </a:cxnLst>
              <a:rect l="0" t="0" r="r" b="b"/>
              <a:pathLst>
                <a:path w="14" h="17">
                  <a:moveTo>
                    <a:pt x="12" y="11"/>
                  </a:moveTo>
                  <a:cubicBezTo>
                    <a:pt x="11" y="15"/>
                    <a:pt x="7" y="17"/>
                    <a:pt x="4" y="16"/>
                  </a:cubicBezTo>
                  <a:cubicBezTo>
                    <a:pt x="1" y="15"/>
                    <a:pt x="0" y="11"/>
                    <a:pt x="2" y="7"/>
                  </a:cubicBezTo>
                  <a:cubicBezTo>
                    <a:pt x="3" y="3"/>
                    <a:pt x="7" y="0"/>
                    <a:pt x="9" y="1"/>
                  </a:cubicBezTo>
                  <a:cubicBezTo>
                    <a:pt x="12" y="2"/>
                    <a:pt x="14" y="6"/>
                    <a:pt x="12"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4" name="išļîdé"/>
            <p:cNvSpPr/>
            <p:nvPr/>
          </p:nvSpPr>
          <p:spPr bwMode="auto">
            <a:xfrm>
              <a:off x="7673976" y="2332038"/>
              <a:ext cx="565150" cy="161925"/>
            </a:xfrm>
            <a:custGeom>
              <a:avLst/>
              <a:gdLst>
                <a:gd name="T0" fmla="*/ 171 w 171"/>
                <a:gd name="T1" fmla="*/ 49 h 49"/>
                <a:gd name="T2" fmla="*/ 1 w 171"/>
                <a:gd name="T3" fmla="*/ 39 h 49"/>
                <a:gd name="T4" fmla="*/ 0 w 171"/>
                <a:gd name="T5" fmla="*/ 31 h 49"/>
                <a:gd name="T6" fmla="*/ 171 w 171"/>
                <a:gd name="T7" fmla="*/ 41 h 49"/>
                <a:gd name="T8" fmla="*/ 171 w 171"/>
                <a:gd name="T9" fmla="*/ 49 h 49"/>
              </a:gdLst>
              <a:ahLst/>
              <a:cxnLst>
                <a:cxn ang="0">
                  <a:pos x="T0" y="T1"/>
                </a:cxn>
                <a:cxn ang="0">
                  <a:pos x="T2" y="T3"/>
                </a:cxn>
                <a:cxn ang="0">
                  <a:pos x="T4" y="T5"/>
                </a:cxn>
                <a:cxn ang="0">
                  <a:pos x="T6" y="T7"/>
                </a:cxn>
                <a:cxn ang="0">
                  <a:pos x="T8" y="T9"/>
                </a:cxn>
              </a:cxnLst>
              <a:rect l="0" t="0" r="r" b="b"/>
              <a:pathLst>
                <a:path w="171" h="49">
                  <a:moveTo>
                    <a:pt x="171" y="49"/>
                  </a:moveTo>
                  <a:cubicBezTo>
                    <a:pt x="75" y="9"/>
                    <a:pt x="1" y="39"/>
                    <a:pt x="1" y="39"/>
                  </a:cubicBezTo>
                  <a:cubicBezTo>
                    <a:pt x="0" y="31"/>
                    <a:pt x="0" y="31"/>
                    <a:pt x="0" y="31"/>
                  </a:cubicBezTo>
                  <a:cubicBezTo>
                    <a:pt x="4" y="30"/>
                    <a:pt x="72" y="0"/>
                    <a:pt x="171" y="41"/>
                  </a:cubicBezTo>
                  <a:lnTo>
                    <a:pt x="171" y="49"/>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5" name="ísľíḍè"/>
            <p:cNvSpPr/>
            <p:nvPr/>
          </p:nvSpPr>
          <p:spPr bwMode="auto">
            <a:xfrm>
              <a:off x="7466013" y="2009775"/>
              <a:ext cx="165100" cy="217488"/>
            </a:xfrm>
            <a:custGeom>
              <a:avLst/>
              <a:gdLst>
                <a:gd name="T0" fmla="*/ 3 w 50"/>
                <a:gd name="T1" fmla="*/ 59 h 66"/>
                <a:gd name="T2" fmla="*/ 43 w 50"/>
                <a:gd name="T3" fmla="*/ 0 h 66"/>
                <a:gd name="T4" fmla="*/ 50 w 50"/>
                <a:gd name="T5" fmla="*/ 8 h 66"/>
                <a:gd name="T6" fmla="*/ 17 w 50"/>
                <a:gd name="T7" fmla="*/ 66 h 66"/>
                <a:gd name="T8" fmla="*/ 3 w 50"/>
                <a:gd name="T9" fmla="*/ 59 h 66"/>
              </a:gdLst>
              <a:ahLst/>
              <a:cxnLst>
                <a:cxn ang="0">
                  <a:pos x="T0" y="T1"/>
                </a:cxn>
                <a:cxn ang="0">
                  <a:pos x="T2" y="T3"/>
                </a:cxn>
                <a:cxn ang="0">
                  <a:pos x="T4" y="T5"/>
                </a:cxn>
                <a:cxn ang="0">
                  <a:pos x="T6" y="T7"/>
                </a:cxn>
                <a:cxn ang="0">
                  <a:pos x="T8" y="T9"/>
                </a:cxn>
              </a:cxnLst>
              <a:rect l="0" t="0" r="r" b="b"/>
              <a:pathLst>
                <a:path w="50" h="66">
                  <a:moveTo>
                    <a:pt x="3" y="59"/>
                  </a:moveTo>
                  <a:cubicBezTo>
                    <a:pt x="0" y="24"/>
                    <a:pt x="28" y="6"/>
                    <a:pt x="43" y="0"/>
                  </a:cubicBezTo>
                  <a:cubicBezTo>
                    <a:pt x="50" y="8"/>
                    <a:pt x="50" y="8"/>
                    <a:pt x="50" y="8"/>
                  </a:cubicBezTo>
                  <a:cubicBezTo>
                    <a:pt x="49" y="8"/>
                    <a:pt x="14" y="33"/>
                    <a:pt x="17" y="66"/>
                  </a:cubicBezTo>
                  <a:lnTo>
                    <a:pt x="3" y="59"/>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6" name="iṡļíḑè"/>
            <p:cNvSpPr/>
            <p:nvPr/>
          </p:nvSpPr>
          <p:spPr bwMode="auto">
            <a:xfrm>
              <a:off x="7413626" y="2616200"/>
              <a:ext cx="241300" cy="223838"/>
            </a:xfrm>
            <a:custGeom>
              <a:avLst/>
              <a:gdLst>
                <a:gd name="T0" fmla="*/ 59 w 73"/>
                <a:gd name="T1" fmla="*/ 68 h 68"/>
                <a:gd name="T2" fmla="*/ 0 w 73"/>
                <a:gd name="T3" fmla="*/ 23 h 68"/>
                <a:gd name="T4" fmla="*/ 6 w 73"/>
                <a:gd name="T5" fmla="*/ 11 h 68"/>
                <a:gd name="T6" fmla="*/ 73 w 73"/>
                <a:gd name="T7" fmla="*/ 61 h 68"/>
                <a:gd name="T8" fmla="*/ 59 w 73"/>
                <a:gd name="T9" fmla="*/ 68 h 68"/>
              </a:gdLst>
              <a:ahLst/>
              <a:cxnLst>
                <a:cxn ang="0">
                  <a:pos x="T0" y="T1"/>
                </a:cxn>
                <a:cxn ang="0">
                  <a:pos x="T2" y="T3"/>
                </a:cxn>
                <a:cxn ang="0">
                  <a:pos x="T4" y="T5"/>
                </a:cxn>
                <a:cxn ang="0">
                  <a:pos x="T6" y="T7"/>
                </a:cxn>
                <a:cxn ang="0">
                  <a:pos x="T8" y="T9"/>
                </a:cxn>
              </a:cxnLst>
              <a:rect l="0" t="0" r="r" b="b"/>
              <a:pathLst>
                <a:path w="73" h="68">
                  <a:moveTo>
                    <a:pt x="59" y="68"/>
                  </a:moveTo>
                  <a:cubicBezTo>
                    <a:pt x="35" y="18"/>
                    <a:pt x="1" y="22"/>
                    <a:pt x="0" y="23"/>
                  </a:cubicBezTo>
                  <a:cubicBezTo>
                    <a:pt x="6" y="11"/>
                    <a:pt x="6" y="11"/>
                    <a:pt x="6" y="11"/>
                  </a:cubicBezTo>
                  <a:cubicBezTo>
                    <a:pt x="8" y="11"/>
                    <a:pt x="43" y="0"/>
                    <a:pt x="73" y="61"/>
                  </a:cubicBezTo>
                  <a:lnTo>
                    <a:pt x="59" y="68"/>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7" name="ïSlïḍé"/>
            <p:cNvSpPr/>
            <p:nvPr/>
          </p:nvSpPr>
          <p:spPr bwMode="auto">
            <a:xfrm>
              <a:off x="7664451" y="2438400"/>
              <a:ext cx="504825" cy="312738"/>
            </a:xfrm>
            <a:custGeom>
              <a:avLst/>
              <a:gdLst>
                <a:gd name="T0" fmla="*/ 48 w 153"/>
                <a:gd name="T1" fmla="*/ 92 h 95"/>
                <a:gd name="T2" fmla="*/ 3 w 153"/>
                <a:gd name="T3" fmla="*/ 56 h 95"/>
                <a:gd name="T4" fmla="*/ 3 w 153"/>
                <a:gd name="T5" fmla="*/ 56 h 95"/>
                <a:gd name="T6" fmla="*/ 39 w 153"/>
                <a:gd name="T7" fmla="*/ 11 h 95"/>
                <a:gd name="T8" fmla="*/ 105 w 153"/>
                <a:gd name="T9" fmla="*/ 2 h 95"/>
                <a:gd name="T10" fmla="*/ 151 w 153"/>
                <a:gd name="T11" fmla="*/ 39 h 95"/>
                <a:gd name="T12" fmla="*/ 151 w 153"/>
                <a:gd name="T13" fmla="*/ 39 h 95"/>
                <a:gd name="T14" fmla="*/ 114 w 153"/>
                <a:gd name="T15" fmla="*/ 84 h 95"/>
                <a:gd name="T16" fmla="*/ 48 w 153"/>
                <a:gd name="T17" fmla="*/ 9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95">
                  <a:moveTo>
                    <a:pt x="48" y="92"/>
                  </a:moveTo>
                  <a:cubicBezTo>
                    <a:pt x="25" y="95"/>
                    <a:pt x="5" y="78"/>
                    <a:pt x="3" y="56"/>
                  </a:cubicBezTo>
                  <a:cubicBezTo>
                    <a:pt x="3" y="56"/>
                    <a:pt x="3" y="56"/>
                    <a:pt x="3" y="56"/>
                  </a:cubicBezTo>
                  <a:cubicBezTo>
                    <a:pt x="0" y="33"/>
                    <a:pt x="17" y="13"/>
                    <a:pt x="39" y="11"/>
                  </a:cubicBezTo>
                  <a:cubicBezTo>
                    <a:pt x="105" y="2"/>
                    <a:pt x="105" y="2"/>
                    <a:pt x="105" y="2"/>
                  </a:cubicBezTo>
                  <a:cubicBezTo>
                    <a:pt x="128" y="0"/>
                    <a:pt x="148" y="16"/>
                    <a:pt x="151" y="39"/>
                  </a:cubicBezTo>
                  <a:cubicBezTo>
                    <a:pt x="151" y="39"/>
                    <a:pt x="151" y="39"/>
                    <a:pt x="151" y="39"/>
                  </a:cubicBezTo>
                  <a:cubicBezTo>
                    <a:pt x="153" y="62"/>
                    <a:pt x="136" y="82"/>
                    <a:pt x="114" y="84"/>
                  </a:cubicBezTo>
                  <a:lnTo>
                    <a:pt x="48" y="92"/>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8" name="i$ļïḑé"/>
            <p:cNvSpPr/>
            <p:nvPr/>
          </p:nvSpPr>
          <p:spPr bwMode="auto">
            <a:xfrm>
              <a:off x="7521576" y="2540000"/>
              <a:ext cx="390525" cy="566738"/>
            </a:xfrm>
            <a:custGeom>
              <a:avLst/>
              <a:gdLst>
                <a:gd name="T0" fmla="*/ 79 w 118"/>
                <a:gd name="T1" fmla="*/ 142 h 172"/>
                <a:gd name="T2" fmla="*/ 30 w 118"/>
                <a:gd name="T3" fmla="*/ 164 h 172"/>
                <a:gd name="T4" fmla="*/ 30 w 118"/>
                <a:gd name="T5" fmla="*/ 164 h 172"/>
                <a:gd name="T6" fmla="*/ 8 w 118"/>
                <a:gd name="T7" fmla="*/ 115 h 172"/>
                <a:gd name="T8" fmla="*/ 40 w 118"/>
                <a:gd name="T9" fmla="*/ 30 h 172"/>
                <a:gd name="T10" fmla="*/ 89 w 118"/>
                <a:gd name="T11" fmla="*/ 8 h 172"/>
                <a:gd name="T12" fmla="*/ 89 w 118"/>
                <a:gd name="T13" fmla="*/ 8 h 172"/>
                <a:gd name="T14" fmla="*/ 111 w 118"/>
                <a:gd name="T15" fmla="*/ 57 h 172"/>
                <a:gd name="T16" fmla="*/ 79 w 118"/>
                <a:gd name="T17" fmla="*/ 14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172">
                  <a:moveTo>
                    <a:pt x="79" y="142"/>
                  </a:moveTo>
                  <a:cubicBezTo>
                    <a:pt x="72" y="162"/>
                    <a:pt x="50" y="172"/>
                    <a:pt x="30" y="164"/>
                  </a:cubicBezTo>
                  <a:cubicBezTo>
                    <a:pt x="30" y="164"/>
                    <a:pt x="30" y="164"/>
                    <a:pt x="30" y="164"/>
                  </a:cubicBezTo>
                  <a:cubicBezTo>
                    <a:pt x="10" y="157"/>
                    <a:pt x="0" y="135"/>
                    <a:pt x="8" y="115"/>
                  </a:cubicBezTo>
                  <a:cubicBezTo>
                    <a:pt x="40" y="30"/>
                    <a:pt x="40" y="30"/>
                    <a:pt x="40" y="30"/>
                  </a:cubicBezTo>
                  <a:cubicBezTo>
                    <a:pt x="47" y="10"/>
                    <a:pt x="69" y="0"/>
                    <a:pt x="89" y="8"/>
                  </a:cubicBezTo>
                  <a:cubicBezTo>
                    <a:pt x="89" y="8"/>
                    <a:pt x="89" y="8"/>
                    <a:pt x="89" y="8"/>
                  </a:cubicBezTo>
                  <a:cubicBezTo>
                    <a:pt x="108" y="15"/>
                    <a:pt x="118" y="37"/>
                    <a:pt x="111" y="57"/>
                  </a:cubicBezTo>
                  <a:lnTo>
                    <a:pt x="79" y="142"/>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9" name="íṡļîḑé"/>
            <p:cNvSpPr/>
            <p:nvPr/>
          </p:nvSpPr>
          <p:spPr bwMode="auto">
            <a:xfrm>
              <a:off x="7318376" y="2916238"/>
              <a:ext cx="438150" cy="250825"/>
            </a:xfrm>
            <a:custGeom>
              <a:avLst/>
              <a:gdLst>
                <a:gd name="T0" fmla="*/ 31 w 133"/>
                <a:gd name="T1" fmla="*/ 58 h 76"/>
                <a:gd name="T2" fmla="*/ 3 w 133"/>
                <a:gd name="T3" fmla="*/ 38 h 76"/>
                <a:gd name="T4" fmla="*/ 9 w 133"/>
                <a:gd name="T5" fmla="*/ 25 h 76"/>
                <a:gd name="T6" fmla="*/ 43 w 133"/>
                <a:gd name="T7" fmla="*/ 3 h 76"/>
                <a:gd name="T8" fmla="*/ 109 w 133"/>
                <a:gd name="T9" fmla="*/ 18 h 76"/>
                <a:gd name="T10" fmla="*/ 130 w 133"/>
                <a:gd name="T11" fmla="*/ 52 h 76"/>
                <a:gd name="T12" fmla="*/ 130 w 133"/>
                <a:gd name="T13" fmla="*/ 52 h 76"/>
                <a:gd name="T14" fmla="*/ 109 w 133"/>
                <a:gd name="T15" fmla="*/ 73 h 76"/>
                <a:gd name="T16" fmla="*/ 31 w 133"/>
                <a:gd name="T17" fmla="*/ 5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76">
                  <a:moveTo>
                    <a:pt x="31" y="58"/>
                  </a:moveTo>
                  <a:cubicBezTo>
                    <a:pt x="15" y="55"/>
                    <a:pt x="0" y="51"/>
                    <a:pt x="3" y="38"/>
                  </a:cubicBezTo>
                  <a:cubicBezTo>
                    <a:pt x="9" y="25"/>
                    <a:pt x="9" y="25"/>
                    <a:pt x="9" y="25"/>
                  </a:cubicBezTo>
                  <a:cubicBezTo>
                    <a:pt x="13" y="9"/>
                    <a:pt x="28" y="0"/>
                    <a:pt x="43" y="3"/>
                  </a:cubicBezTo>
                  <a:cubicBezTo>
                    <a:pt x="109" y="18"/>
                    <a:pt x="109" y="18"/>
                    <a:pt x="109" y="18"/>
                  </a:cubicBezTo>
                  <a:cubicBezTo>
                    <a:pt x="124" y="22"/>
                    <a:pt x="133" y="37"/>
                    <a:pt x="130" y="52"/>
                  </a:cubicBezTo>
                  <a:cubicBezTo>
                    <a:pt x="130" y="52"/>
                    <a:pt x="130" y="52"/>
                    <a:pt x="130" y="52"/>
                  </a:cubicBezTo>
                  <a:cubicBezTo>
                    <a:pt x="127" y="67"/>
                    <a:pt x="125" y="76"/>
                    <a:pt x="109" y="73"/>
                  </a:cubicBezTo>
                  <a:lnTo>
                    <a:pt x="31" y="58"/>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0" name="íṥ1íḍè"/>
            <p:cNvSpPr/>
            <p:nvPr/>
          </p:nvSpPr>
          <p:spPr bwMode="auto">
            <a:xfrm>
              <a:off x="7324726" y="3038475"/>
              <a:ext cx="404813" cy="128588"/>
            </a:xfrm>
            <a:custGeom>
              <a:avLst/>
              <a:gdLst>
                <a:gd name="T0" fmla="*/ 26 w 123"/>
                <a:gd name="T1" fmla="*/ 21 h 39"/>
                <a:gd name="T2" fmla="*/ 1 w 123"/>
                <a:gd name="T3" fmla="*/ 6 h 39"/>
                <a:gd name="T4" fmla="*/ 1 w 123"/>
                <a:gd name="T5" fmla="*/ 6 h 39"/>
                <a:gd name="T6" fmla="*/ 30 w 123"/>
                <a:gd name="T7" fmla="*/ 3 h 39"/>
                <a:gd name="T8" fmla="*/ 96 w 123"/>
                <a:gd name="T9" fmla="*/ 18 h 39"/>
                <a:gd name="T10" fmla="*/ 122 w 123"/>
                <a:gd name="T11" fmla="*/ 33 h 39"/>
                <a:gd name="T12" fmla="*/ 122 w 123"/>
                <a:gd name="T13" fmla="*/ 33 h 39"/>
                <a:gd name="T14" fmla="*/ 92 w 123"/>
                <a:gd name="T15" fmla="*/ 36 h 39"/>
                <a:gd name="T16" fmla="*/ 26 w 123"/>
                <a:gd name="T17" fmla="*/ 2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39">
                  <a:moveTo>
                    <a:pt x="26" y="21"/>
                  </a:moveTo>
                  <a:cubicBezTo>
                    <a:pt x="11" y="17"/>
                    <a:pt x="0" y="11"/>
                    <a:pt x="1" y="6"/>
                  </a:cubicBezTo>
                  <a:cubicBezTo>
                    <a:pt x="1" y="6"/>
                    <a:pt x="1" y="6"/>
                    <a:pt x="1" y="6"/>
                  </a:cubicBezTo>
                  <a:cubicBezTo>
                    <a:pt x="2" y="1"/>
                    <a:pt x="15" y="0"/>
                    <a:pt x="30" y="3"/>
                  </a:cubicBezTo>
                  <a:cubicBezTo>
                    <a:pt x="96" y="18"/>
                    <a:pt x="96" y="18"/>
                    <a:pt x="96" y="18"/>
                  </a:cubicBezTo>
                  <a:cubicBezTo>
                    <a:pt x="111" y="22"/>
                    <a:pt x="123" y="28"/>
                    <a:pt x="122" y="33"/>
                  </a:cubicBezTo>
                  <a:cubicBezTo>
                    <a:pt x="122" y="33"/>
                    <a:pt x="122" y="33"/>
                    <a:pt x="122" y="33"/>
                  </a:cubicBezTo>
                  <a:cubicBezTo>
                    <a:pt x="121" y="38"/>
                    <a:pt x="107" y="39"/>
                    <a:pt x="92" y="36"/>
                  </a:cubicBezTo>
                  <a:lnTo>
                    <a:pt x="26" y="21"/>
                  </a:lnTo>
                  <a:close/>
                </a:path>
              </a:pathLst>
            </a:cu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1" name="ïṡļîdè"/>
            <p:cNvSpPr/>
            <p:nvPr/>
          </p:nvSpPr>
          <p:spPr bwMode="auto">
            <a:xfrm>
              <a:off x="8027988" y="2065338"/>
              <a:ext cx="279400" cy="403225"/>
            </a:xfrm>
            <a:custGeom>
              <a:avLst/>
              <a:gdLst>
                <a:gd name="T0" fmla="*/ 19 w 85"/>
                <a:gd name="T1" fmla="*/ 95 h 122"/>
                <a:gd name="T2" fmla="*/ 59 w 85"/>
                <a:gd name="T3" fmla="*/ 117 h 122"/>
                <a:gd name="T4" fmla="*/ 59 w 85"/>
                <a:gd name="T5" fmla="*/ 117 h 122"/>
                <a:gd name="T6" fmla="*/ 80 w 85"/>
                <a:gd name="T7" fmla="*/ 77 h 122"/>
                <a:gd name="T8" fmla="*/ 66 w 85"/>
                <a:gd name="T9" fmla="*/ 27 h 122"/>
                <a:gd name="T10" fmla="*/ 27 w 85"/>
                <a:gd name="T11" fmla="*/ 5 h 122"/>
                <a:gd name="T12" fmla="*/ 27 w 85"/>
                <a:gd name="T13" fmla="*/ 5 h 122"/>
                <a:gd name="T14" fmla="*/ 5 w 85"/>
                <a:gd name="T15" fmla="*/ 45 h 122"/>
                <a:gd name="T16" fmla="*/ 19 w 85"/>
                <a:gd name="T17" fmla="*/ 9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22">
                  <a:moveTo>
                    <a:pt x="19" y="95"/>
                  </a:moveTo>
                  <a:cubicBezTo>
                    <a:pt x="24" y="112"/>
                    <a:pt x="42" y="122"/>
                    <a:pt x="59" y="117"/>
                  </a:cubicBezTo>
                  <a:cubicBezTo>
                    <a:pt x="59" y="117"/>
                    <a:pt x="59" y="117"/>
                    <a:pt x="59" y="117"/>
                  </a:cubicBezTo>
                  <a:cubicBezTo>
                    <a:pt x="76" y="111"/>
                    <a:pt x="85" y="94"/>
                    <a:pt x="80" y="77"/>
                  </a:cubicBezTo>
                  <a:cubicBezTo>
                    <a:pt x="66" y="27"/>
                    <a:pt x="66" y="27"/>
                    <a:pt x="66" y="27"/>
                  </a:cubicBezTo>
                  <a:cubicBezTo>
                    <a:pt x="61" y="10"/>
                    <a:pt x="43" y="0"/>
                    <a:pt x="27" y="5"/>
                  </a:cubicBezTo>
                  <a:cubicBezTo>
                    <a:pt x="27" y="5"/>
                    <a:pt x="27" y="5"/>
                    <a:pt x="27" y="5"/>
                  </a:cubicBezTo>
                  <a:cubicBezTo>
                    <a:pt x="10" y="10"/>
                    <a:pt x="0" y="28"/>
                    <a:pt x="5" y="45"/>
                  </a:cubicBezTo>
                  <a:lnTo>
                    <a:pt x="19" y="95"/>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2" name="ïṡḻïdé"/>
            <p:cNvSpPr/>
            <p:nvPr/>
          </p:nvSpPr>
          <p:spPr bwMode="auto">
            <a:xfrm>
              <a:off x="7869238" y="2289175"/>
              <a:ext cx="385763" cy="376238"/>
            </a:xfrm>
            <a:custGeom>
              <a:avLst/>
              <a:gdLst>
                <a:gd name="T0" fmla="*/ 12 w 117"/>
                <a:gd name="T1" fmla="*/ 60 h 114"/>
                <a:gd name="T2" fmla="*/ 11 w 117"/>
                <a:gd name="T3" fmla="*/ 102 h 114"/>
                <a:gd name="T4" fmla="*/ 11 w 117"/>
                <a:gd name="T5" fmla="*/ 102 h 114"/>
                <a:gd name="T6" fmla="*/ 53 w 117"/>
                <a:gd name="T7" fmla="*/ 103 h 114"/>
                <a:gd name="T8" fmla="*/ 105 w 117"/>
                <a:gd name="T9" fmla="*/ 54 h 114"/>
                <a:gd name="T10" fmla="*/ 106 w 117"/>
                <a:gd name="T11" fmla="*/ 12 h 114"/>
                <a:gd name="T12" fmla="*/ 106 w 117"/>
                <a:gd name="T13" fmla="*/ 12 h 114"/>
                <a:gd name="T14" fmla="*/ 64 w 117"/>
                <a:gd name="T15" fmla="*/ 11 h 114"/>
                <a:gd name="T16" fmla="*/ 12 w 117"/>
                <a:gd name="T17" fmla="*/ 6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4">
                  <a:moveTo>
                    <a:pt x="12" y="60"/>
                  </a:moveTo>
                  <a:cubicBezTo>
                    <a:pt x="0" y="71"/>
                    <a:pt x="0" y="90"/>
                    <a:pt x="11" y="102"/>
                  </a:cubicBezTo>
                  <a:cubicBezTo>
                    <a:pt x="11" y="102"/>
                    <a:pt x="11" y="102"/>
                    <a:pt x="11" y="102"/>
                  </a:cubicBezTo>
                  <a:cubicBezTo>
                    <a:pt x="22" y="113"/>
                    <a:pt x="41" y="114"/>
                    <a:pt x="53" y="103"/>
                  </a:cubicBezTo>
                  <a:cubicBezTo>
                    <a:pt x="105" y="54"/>
                    <a:pt x="105" y="54"/>
                    <a:pt x="105" y="54"/>
                  </a:cubicBezTo>
                  <a:cubicBezTo>
                    <a:pt x="117" y="43"/>
                    <a:pt x="117" y="24"/>
                    <a:pt x="106" y="12"/>
                  </a:cubicBezTo>
                  <a:cubicBezTo>
                    <a:pt x="106" y="12"/>
                    <a:pt x="106" y="12"/>
                    <a:pt x="106" y="12"/>
                  </a:cubicBezTo>
                  <a:cubicBezTo>
                    <a:pt x="95" y="1"/>
                    <a:pt x="76" y="0"/>
                    <a:pt x="64" y="11"/>
                  </a:cubicBezTo>
                  <a:lnTo>
                    <a:pt x="12" y="60"/>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3" name="ïśľïḍê"/>
            <p:cNvSpPr/>
            <p:nvPr/>
          </p:nvSpPr>
          <p:spPr bwMode="auto">
            <a:xfrm>
              <a:off x="8070851" y="2286000"/>
              <a:ext cx="223838" cy="131763"/>
            </a:xfrm>
            <a:custGeom>
              <a:avLst/>
              <a:gdLst>
                <a:gd name="T0" fmla="*/ 61 w 68"/>
                <a:gd name="T1" fmla="*/ 40 h 40"/>
                <a:gd name="T2" fmla="*/ 0 w 68"/>
                <a:gd name="T3" fmla="*/ 16 h 40"/>
                <a:gd name="T4" fmla="*/ 1 w 68"/>
                <a:gd name="T5" fmla="*/ 9 h 40"/>
                <a:gd name="T6" fmla="*/ 68 w 68"/>
                <a:gd name="T7" fmla="*/ 28 h 40"/>
                <a:gd name="T8" fmla="*/ 61 w 68"/>
                <a:gd name="T9" fmla="*/ 40 h 40"/>
              </a:gdLst>
              <a:ahLst/>
              <a:cxnLst>
                <a:cxn ang="0">
                  <a:pos x="T0" y="T1"/>
                </a:cxn>
                <a:cxn ang="0">
                  <a:pos x="T2" y="T3"/>
                </a:cxn>
                <a:cxn ang="0">
                  <a:pos x="T4" y="T5"/>
                </a:cxn>
                <a:cxn ang="0">
                  <a:pos x="T6" y="T7"/>
                </a:cxn>
                <a:cxn ang="0">
                  <a:pos x="T8" y="T9"/>
                </a:cxn>
              </a:cxnLst>
              <a:rect l="0" t="0" r="r" b="b"/>
              <a:pathLst>
                <a:path w="68" h="40">
                  <a:moveTo>
                    <a:pt x="61" y="40"/>
                  </a:moveTo>
                  <a:cubicBezTo>
                    <a:pt x="54" y="17"/>
                    <a:pt x="1" y="16"/>
                    <a:pt x="0" y="16"/>
                  </a:cubicBezTo>
                  <a:cubicBezTo>
                    <a:pt x="1" y="9"/>
                    <a:pt x="1" y="9"/>
                    <a:pt x="1" y="9"/>
                  </a:cubicBezTo>
                  <a:cubicBezTo>
                    <a:pt x="4" y="8"/>
                    <a:pt x="57" y="0"/>
                    <a:pt x="68" y="28"/>
                  </a:cubicBezTo>
                  <a:lnTo>
                    <a:pt x="61" y="40"/>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4" name="iṥľîḓe"/>
            <p:cNvSpPr/>
            <p:nvPr/>
          </p:nvSpPr>
          <p:spPr bwMode="auto">
            <a:xfrm>
              <a:off x="7677151" y="2506663"/>
              <a:ext cx="217488" cy="277813"/>
            </a:xfrm>
            <a:custGeom>
              <a:avLst/>
              <a:gdLst>
                <a:gd name="T0" fmla="*/ 56 w 66"/>
                <a:gd name="T1" fmla="*/ 84 h 84"/>
                <a:gd name="T2" fmla="*/ 36 w 66"/>
                <a:gd name="T3" fmla="*/ 28 h 84"/>
                <a:gd name="T4" fmla="*/ 0 w 66"/>
                <a:gd name="T5" fmla="*/ 20 h 84"/>
                <a:gd name="T6" fmla="*/ 5 w 66"/>
                <a:gd name="T7" fmla="*/ 8 h 84"/>
                <a:gd name="T8" fmla="*/ 46 w 66"/>
                <a:gd name="T9" fmla="*/ 17 h 84"/>
                <a:gd name="T10" fmla="*/ 66 w 66"/>
                <a:gd name="T11" fmla="*/ 81 h 84"/>
                <a:gd name="T12" fmla="*/ 56 w 66"/>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66" h="84">
                  <a:moveTo>
                    <a:pt x="56" y="84"/>
                  </a:moveTo>
                  <a:cubicBezTo>
                    <a:pt x="56" y="62"/>
                    <a:pt x="47" y="38"/>
                    <a:pt x="36" y="28"/>
                  </a:cubicBezTo>
                  <a:cubicBezTo>
                    <a:pt x="22" y="15"/>
                    <a:pt x="0" y="20"/>
                    <a:pt x="0" y="20"/>
                  </a:cubicBezTo>
                  <a:cubicBezTo>
                    <a:pt x="5" y="8"/>
                    <a:pt x="5" y="8"/>
                    <a:pt x="5" y="8"/>
                  </a:cubicBezTo>
                  <a:cubicBezTo>
                    <a:pt x="5" y="8"/>
                    <a:pt x="27" y="0"/>
                    <a:pt x="46" y="17"/>
                  </a:cubicBezTo>
                  <a:cubicBezTo>
                    <a:pt x="60" y="30"/>
                    <a:pt x="66" y="54"/>
                    <a:pt x="66" y="81"/>
                  </a:cubicBezTo>
                  <a:lnTo>
                    <a:pt x="56" y="84"/>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5" name="ïṥḷiďe"/>
            <p:cNvSpPr/>
            <p:nvPr/>
          </p:nvSpPr>
          <p:spPr bwMode="auto">
            <a:xfrm>
              <a:off x="6059488" y="3100388"/>
              <a:ext cx="96838" cy="100013"/>
            </a:xfrm>
            <a:custGeom>
              <a:avLst/>
              <a:gdLst>
                <a:gd name="T0" fmla="*/ 27 w 29"/>
                <a:gd name="T1" fmla="*/ 22 h 30"/>
                <a:gd name="T2" fmla="*/ 22 w 29"/>
                <a:gd name="T3" fmla="*/ 15 h 30"/>
                <a:gd name="T4" fmla="*/ 28 w 29"/>
                <a:gd name="T5" fmla="*/ 6 h 30"/>
                <a:gd name="T6" fmla="*/ 17 w 29"/>
                <a:gd name="T7" fmla="*/ 9 h 30"/>
                <a:gd name="T8" fmla="*/ 12 w 29"/>
                <a:gd name="T9" fmla="*/ 2 h 30"/>
                <a:gd name="T10" fmla="*/ 10 w 29"/>
                <a:gd name="T11" fmla="*/ 2 h 30"/>
                <a:gd name="T12" fmla="*/ 10 w 29"/>
                <a:gd name="T13" fmla="*/ 11 h 30"/>
                <a:gd name="T14" fmla="*/ 2 w 29"/>
                <a:gd name="T15" fmla="*/ 15 h 30"/>
                <a:gd name="T16" fmla="*/ 2 w 29"/>
                <a:gd name="T17" fmla="*/ 17 h 30"/>
                <a:gd name="T18" fmla="*/ 11 w 29"/>
                <a:gd name="T19" fmla="*/ 19 h 30"/>
                <a:gd name="T20" fmla="*/ 10 w 29"/>
                <a:gd name="T21" fmla="*/ 28 h 30"/>
                <a:gd name="T22" fmla="*/ 12 w 29"/>
                <a:gd name="T23" fmla="*/ 29 h 30"/>
                <a:gd name="T24" fmla="*/ 18 w 29"/>
                <a:gd name="T25" fmla="*/ 22 h 30"/>
                <a:gd name="T26" fmla="*/ 27 w 29"/>
                <a:gd name="T27" fmla="*/ 25 h 30"/>
                <a:gd name="T28" fmla="*/ 27 w 29"/>
                <a:gd name="T2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30">
                  <a:moveTo>
                    <a:pt x="27" y="22"/>
                  </a:moveTo>
                  <a:cubicBezTo>
                    <a:pt x="22" y="15"/>
                    <a:pt x="22" y="15"/>
                    <a:pt x="22" y="15"/>
                  </a:cubicBezTo>
                  <a:cubicBezTo>
                    <a:pt x="22" y="15"/>
                    <a:pt x="28" y="7"/>
                    <a:pt x="28" y="6"/>
                  </a:cubicBezTo>
                  <a:cubicBezTo>
                    <a:pt x="27" y="5"/>
                    <a:pt x="17" y="9"/>
                    <a:pt x="17" y="9"/>
                  </a:cubicBezTo>
                  <a:cubicBezTo>
                    <a:pt x="12" y="2"/>
                    <a:pt x="12" y="2"/>
                    <a:pt x="12" y="2"/>
                  </a:cubicBezTo>
                  <a:cubicBezTo>
                    <a:pt x="12" y="2"/>
                    <a:pt x="10" y="0"/>
                    <a:pt x="10" y="2"/>
                  </a:cubicBezTo>
                  <a:cubicBezTo>
                    <a:pt x="9" y="4"/>
                    <a:pt x="10" y="11"/>
                    <a:pt x="10" y="11"/>
                  </a:cubicBezTo>
                  <a:cubicBezTo>
                    <a:pt x="10" y="11"/>
                    <a:pt x="3" y="14"/>
                    <a:pt x="2" y="15"/>
                  </a:cubicBezTo>
                  <a:cubicBezTo>
                    <a:pt x="1" y="15"/>
                    <a:pt x="0" y="16"/>
                    <a:pt x="2" y="17"/>
                  </a:cubicBezTo>
                  <a:cubicBezTo>
                    <a:pt x="4" y="18"/>
                    <a:pt x="10" y="19"/>
                    <a:pt x="11" y="19"/>
                  </a:cubicBezTo>
                  <a:cubicBezTo>
                    <a:pt x="11" y="20"/>
                    <a:pt x="10" y="25"/>
                    <a:pt x="10" y="28"/>
                  </a:cubicBezTo>
                  <a:cubicBezTo>
                    <a:pt x="10" y="30"/>
                    <a:pt x="12" y="30"/>
                    <a:pt x="12" y="29"/>
                  </a:cubicBezTo>
                  <a:cubicBezTo>
                    <a:pt x="13" y="28"/>
                    <a:pt x="18" y="22"/>
                    <a:pt x="18" y="22"/>
                  </a:cubicBezTo>
                  <a:cubicBezTo>
                    <a:pt x="18" y="22"/>
                    <a:pt x="25" y="25"/>
                    <a:pt x="27" y="25"/>
                  </a:cubicBezTo>
                  <a:cubicBezTo>
                    <a:pt x="29" y="24"/>
                    <a:pt x="27" y="22"/>
                    <a:pt x="27" y="2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6" name="iṥļiďe"/>
            <p:cNvSpPr/>
            <p:nvPr/>
          </p:nvSpPr>
          <p:spPr bwMode="auto">
            <a:xfrm>
              <a:off x="7505701" y="4683125"/>
              <a:ext cx="52388" cy="52388"/>
            </a:xfrm>
            <a:custGeom>
              <a:avLst/>
              <a:gdLst>
                <a:gd name="T0" fmla="*/ 15 w 16"/>
                <a:gd name="T1" fmla="*/ 13 h 16"/>
                <a:gd name="T2" fmla="*/ 12 w 16"/>
                <a:gd name="T3" fmla="*/ 9 h 16"/>
                <a:gd name="T4" fmla="*/ 15 w 16"/>
                <a:gd name="T5" fmla="*/ 4 h 16"/>
                <a:gd name="T6" fmla="*/ 9 w 16"/>
                <a:gd name="T7" fmla="*/ 5 h 16"/>
                <a:gd name="T8" fmla="*/ 6 w 16"/>
                <a:gd name="T9" fmla="*/ 1 h 16"/>
                <a:gd name="T10" fmla="*/ 5 w 16"/>
                <a:gd name="T11" fmla="*/ 1 h 16"/>
                <a:gd name="T12" fmla="*/ 5 w 16"/>
                <a:gd name="T13" fmla="*/ 6 h 16"/>
                <a:gd name="T14" fmla="*/ 1 w 16"/>
                <a:gd name="T15" fmla="*/ 8 h 16"/>
                <a:gd name="T16" fmla="*/ 1 w 16"/>
                <a:gd name="T17" fmla="*/ 9 h 16"/>
                <a:gd name="T18" fmla="*/ 6 w 16"/>
                <a:gd name="T19" fmla="*/ 10 h 16"/>
                <a:gd name="T20" fmla="*/ 6 w 16"/>
                <a:gd name="T21" fmla="*/ 15 h 16"/>
                <a:gd name="T22" fmla="*/ 7 w 16"/>
                <a:gd name="T23" fmla="*/ 16 h 16"/>
                <a:gd name="T24" fmla="*/ 10 w 16"/>
                <a:gd name="T25" fmla="*/ 12 h 16"/>
                <a:gd name="T26" fmla="*/ 15 w 16"/>
                <a:gd name="T27" fmla="*/ 14 h 16"/>
                <a:gd name="T28" fmla="*/ 15 w 16"/>
                <a:gd name="T29"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16">
                  <a:moveTo>
                    <a:pt x="15" y="13"/>
                  </a:moveTo>
                  <a:cubicBezTo>
                    <a:pt x="12" y="9"/>
                    <a:pt x="12" y="9"/>
                    <a:pt x="12" y="9"/>
                  </a:cubicBezTo>
                  <a:cubicBezTo>
                    <a:pt x="12" y="9"/>
                    <a:pt x="15" y="4"/>
                    <a:pt x="15" y="4"/>
                  </a:cubicBezTo>
                  <a:cubicBezTo>
                    <a:pt x="14" y="3"/>
                    <a:pt x="9" y="5"/>
                    <a:pt x="9" y="5"/>
                  </a:cubicBezTo>
                  <a:cubicBezTo>
                    <a:pt x="6" y="1"/>
                    <a:pt x="6" y="1"/>
                    <a:pt x="6" y="1"/>
                  </a:cubicBezTo>
                  <a:cubicBezTo>
                    <a:pt x="6" y="1"/>
                    <a:pt x="5" y="0"/>
                    <a:pt x="5" y="1"/>
                  </a:cubicBezTo>
                  <a:cubicBezTo>
                    <a:pt x="5" y="2"/>
                    <a:pt x="5" y="6"/>
                    <a:pt x="5" y="6"/>
                  </a:cubicBezTo>
                  <a:cubicBezTo>
                    <a:pt x="5" y="6"/>
                    <a:pt x="1" y="8"/>
                    <a:pt x="1" y="8"/>
                  </a:cubicBezTo>
                  <a:cubicBezTo>
                    <a:pt x="0" y="8"/>
                    <a:pt x="0" y="9"/>
                    <a:pt x="1" y="9"/>
                  </a:cubicBezTo>
                  <a:cubicBezTo>
                    <a:pt x="2" y="10"/>
                    <a:pt x="5" y="10"/>
                    <a:pt x="6" y="10"/>
                  </a:cubicBezTo>
                  <a:cubicBezTo>
                    <a:pt x="6" y="11"/>
                    <a:pt x="6" y="14"/>
                    <a:pt x="6" y="15"/>
                  </a:cubicBezTo>
                  <a:cubicBezTo>
                    <a:pt x="6" y="16"/>
                    <a:pt x="7" y="16"/>
                    <a:pt x="7" y="16"/>
                  </a:cubicBezTo>
                  <a:cubicBezTo>
                    <a:pt x="7" y="16"/>
                    <a:pt x="10" y="12"/>
                    <a:pt x="10" y="12"/>
                  </a:cubicBezTo>
                  <a:cubicBezTo>
                    <a:pt x="10" y="12"/>
                    <a:pt x="14" y="14"/>
                    <a:pt x="15" y="14"/>
                  </a:cubicBezTo>
                  <a:cubicBezTo>
                    <a:pt x="16" y="14"/>
                    <a:pt x="15" y="13"/>
                    <a:pt x="15" y="13"/>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7" name="iṥ1iďe"/>
            <p:cNvSpPr/>
            <p:nvPr/>
          </p:nvSpPr>
          <p:spPr bwMode="auto">
            <a:xfrm>
              <a:off x="8116888" y="3140075"/>
              <a:ext cx="71438" cy="76200"/>
            </a:xfrm>
            <a:custGeom>
              <a:avLst/>
              <a:gdLst>
                <a:gd name="T0" fmla="*/ 21 w 22"/>
                <a:gd name="T1" fmla="*/ 18 h 23"/>
                <a:gd name="T2" fmla="*/ 17 w 22"/>
                <a:gd name="T3" fmla="*/ 12 h 23"/>
                <a:gd name="T4" fmla="*/ 21 w 22"/>
                <a:gd name="T5" fmla="*/ 5 h 23"/>
                <a:gd name="T6" fmla="*/ 13 w 22"/>
                <a:gd name="T7" fmla="*/ 7 h 23"/>
                <a:gd name="T8" fmla="*/ 9 w 22"/>
                <a:gd name="T9" fmla="*/ 2 h 23"/>
                <a:gd name="T10" fmla="*/ 7 w 22"/>
                <a:gd name="T11" fmla="*/ 2 h 23"/>
                <a:gd name="T12" fmla="*/ 8 w 22"/>
                <a:gd name="T13" fmla="*/ 9 h 23"/>
                <a:gd name="T14" fmla="*/ 1 w 22"/>
                <a:gd name="T15" fmla="*/ 11 h 23"/>
                <a:gd name="T16" fmla="*/ 2 w 22"/>
                <a:gd name="T17" fmla="*/ 13 h 23"/>
                <a:gd name="T18" fmla="*/ 8 w 22"/>
                <a:gd name="T19" fmla="*/ 15 h 23"/>
                <a:gd name="T20" fmla="*/ 8 w 22"/>
                <a:gd name="T21" fmla="*/ 22 h 23"/>
                <a:gd name="T22" fmla="*/ 10 w 22"/>
                <a:gd name="T23" fmla="*/ 23 h 23"/>
                <a:gd name="T24" fmla="*/ 14 w 22"/>
                <a:gd name="T25" fmla="*/ 17 h 23"/>
                <a:gd name="T26" fmla="*/ 21 w 22"/>
                <a:gd name="T27" fmla="*/ 20 h 23"/>
                <a:gd name="T28" fmla="*/ 21 w 22"/>
                <a:gd name="T29"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23">
                  <a:moveTo>
                    <a:pt x="21" y="18"/>
                  </a:moveTo>
                  <a:cubicBezTo>
                    <a:pt x="17" y="12"/>
                    <a:pt x="17" y="12"/>
                    <a:pt x="17" y="12"/>
                  </a:cubicBezTo>
                  <a:cubicBezTo>
                    <a:pt x="17" y="12"/>
                    <a:pt x="21" y="6"/>
                    <a:pt x="21" y="5"/>
                  </a:cubicBezTo>
                  <a:cubicBezTo>
                    <a:pt x="20" y="4"/>
                    <a:pt x="13" y="7"/>
                    <a:pt x="13" y="7"/>
                  </a:cubicBezTo>
                  <a:cubicBezTo>
                    <a:pt x="9" y="2"/>
                    <a:pt x="9" y="2"/>
                    <a:pt x="9" y="2"/>
                  </a:cubicBezTo>
                  <a:cubicBezTo>
                    <a:pt x="9" y="2"/>
                    <a:pt x="7" y="0"/>
                    <a:pt x="7" y="2"/>
                  </a:cubicBezTo>
                  <a:cubicBezTo>
                    <a:pt x="6" y="3"/>
                    <a:pt x="8" y="9"/>
                    <a:pt x="8" y="9"/>
                  </a:cubicBezTo>
                  <a:cubicBezTo>
                    <a:pt x="8" y="9"/>
                    <a:pt x="2" y="11"/>
                    <a:pt x="1" y="11"/>
                  </a:cubicBezTo>
                  <a:cubicBezTo>
                    <a:pt x="0" y="12"/>
                    <a:pt x="0" y="12"/>
                    <a:pt x="2" y="13"/>
                  </a:cubicBezTo>
                  <a:cubicBezTo>
                    <a:pt x="3" y="13"/>
                    <a:pt x="7" y="15"/>
                    <a:pt x="8" y="15"/>
                  </a:cubicBezTo>
                  <a:cubicBezTo>
                    <a:pt x="8" y="16"/>
                    <a:pt x="8" y="20"/>
                    <a:pt x="8" y="22"/>
                  </a:cubicBezTo>
                  <a:cubicBezTo>
                    <a:pt x="8" y="23"/>
                    <a:pt x="9" y="23"/>
                    <a:pt x="10" y="23"/>
                  </a:cubicBezTo>
                  <a:cubicBezTo>
                    <a:pt x="10" y="22"/>
                    <a:pt x="14" y="17"/>
                    <a:pt x="14" y="17"/>
                  </a:cubicBezTo>
                  <a:cubicBezTo>
                    <a:pt x="14" y="17"/>
                    <a:pt x="19" y="20"/>
                    <a:pt x="21" y="20"/>
                  </a:cubicBezTo>
                  <a:cubicBezTo>
                    <a:pt x="22" y="20"/>
                    <a:pt x="21" y="18"/>
                    <a:pt x="21" y="18"/>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8" name="îŝlïďè"/>
            <p:cNvSpPr/>
            <p:nvPr/>
          </p:nvSpPr>
          <p:spPr bwMode="auto">
            <a:xfrm>
              <a:off x="6713538" y="2932113"/>
              <a:ext cx="52388" cy="53975"/>
            </a:xfrm>
            <a:custGeom>
              <a:avLst/>
              <a:gdLst>
                <a:gd name="T0" fmla="*/ 15 w 16"/>
                <a:gd name="T1" fmla="*/ 12 h 16"/>
                <a:gd name="T2" fmla="*/ 12 w 16"/>
                <a:gd name="T3" fmla="*/ 8 h 16"/>
                <a:gd name="T4" fmla="*/ 15 w 16"/>
                <a:gd name="T5" fmla="*/ 3 h 16"/>
                <a:gd name="T6" fmla="*/ 9 w 16"/>
                <a:gd name="T7" fmla="*/ 4 h 16"/>
                <a:gd name="T8" fmla="*/ 6 w 16"/>
                <a:gd name="T9" fmla="*/ 1 h 16"/>
                <a:gd name="T10" fmla="*/ 5 w 16"/>
                <a:gd name="T11" fmla="*/ 1 h 16"/>
                <a:gd name="T12" fmla="*/ 6 w 16"/>
                <a:gd name="T13" fmla="*/ 6 h 16"/>
                <a:gd name="T14" fmla="*/ 1 w 16"/>
                <a:gd name="T15" fmla="*/ 7 h 16"/>
                <a:gd name="T16" fmla="*/ 1 w 16"/>
                <a:gd name="T17" fmla="*/ 9 h 16"/>
                <a:gd name="T18" fmla="*/ 6 w 16"/>
                <a:gd name="T19" fmla="*/ 10 h 16"/>
                <a:gd name="T20" fmla="*/ 6 w 16"/>
                <a:gd name="T21" fmla="*/ 15 h 16"/>
                <a:gd name="T22" fmla="*/ 7 w 16"/>
                <a:gd name="T23" fmla="*/ 15 h 16"/>
                <a:gd name="T24" fmla="*/ 10 w 16"/>
                <a:gd name="T25" fmla="*/ 11 h 16"/>
                <a:gd name="T26" fmla="*/ 15 w 16"/>
                <a:gd name="T27" fmla="*/ 13 h 16"/>
                <a:gd name="T28" fmla="*/ 15 w 16"/>
                <a:gd name="T29"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16">
                  <a:moveTo>
                    <a:pt x="15" y="12"/>
                  </a:moveTo>
                  <a:cubicBezTo>
                    <a:pt x="12" y="8"/>
                    <a:pt x="12" y="8"/>
                    <a:pt x="12" y="8"/>
                  </a:cubicBezTo>
                  <a:cubicBezTo>
                    <a:pt x="12" y="8"/>
                    <a:pt x="15" y="4"/>
                    <a:pt x="15" y="3"/>
                  </a:cubicBezTo>
                  <a:cubicBezTo>
                    <a:pt x="14" y="3"/>
                    <a:pt x="9" y="4"/>
                    <a:pt x="9" y="4"/>
                  </a:cubicBezTo>
                  <a:cubicBezTo>
                    <a:pt x="6" y="1"/>
                    <a:pt x="6" y="1"/>
                    <a:pt x="6" y="1"/>
                  </a:cubicBezTo>
                  <a:cubicBezTo>
                    <a:pt x="6" y="1"/>
                    <a:pt x="5" y="0"/>
                    <a:pt x="5" y="1"/>
                  </a:cubicBezTo>
                  <a:cubicBezTo>
                    <a:pt x="5" y="1"/>
                    <a:pt x="6" y="6"/>
                    <a:pt x="6" y="6"/>
                  </a:cubicBezTo>
                  <a:cubicBezTo>
                    <a:pt x="6" y="6"/>
                    <a:pt x="2" y="7"/>
                    <a:pt x="1" y="7"/>
                  </a:cubicBezTo>
                  <a:cubicBezTo>
                    <a:pt x="1" y="8"/>
                    <a:pt x="0" y="8"/>
                    <a:pt x="1" y="9"/>
                  </a:cubicBezTo>
                  <a:cubicBezTo>
                    <a:pt x="3" y="9"/>
                    <a:pt x="6" y="10"/>
                    <a:pt x="6" y="10"/>
                  </a:cubicBezTo>
                  <a:cubicBezTo>
                    <a:pt x="6" y="10"/>
                    <a:pt x="6" y="13"/>
                    <a:pt x="6" y="15"/>
                  </a:cubicBezTo>
                  <a:cubicBezTo>
                    <a:pt x="6" y="16"/>
                    <a:pt x="7" y="16"/>
                    <a:pt x="7" y="15"/>
                  </a:cubicBezTo>
                  <a:cubicBezTo>
                    <a:pt x="8" y="15"/>
                    <a:pt x="10" y="11"/>
                    <a:pt x="10" y="11"/>
                  </a:cubicBezTo>
                  <a:cubicBezTo>
                    <a:pt x="10" y="11"/>
                    <a:pt x="14" y="13"/>
                    <a:pt x="15" y="13"/>
                  </a:cubicBezTo>
                  <a:cubicBezTo>
                    <a:pt x="16" y="13"/>
                    <a:pt x="15" y="12"/>
                    <a:pt x="15" y="1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9" name="iṩ1iḋê"/>
            <p:cNvSpPr/>
            <p:nvPr/>
          </p:nvSpPr>
          <p:spPr bwMode="auto">
            <a:xfrm>
              <a:off x="5407026" y="2511425"/>
              <a:ext cx="49213" cy="52388"/>
            </a:xfrm>
            <a:custGeom>
              <a:avLst/>
              <a:gdLst>
                <a:gd name="T0" fmla="*/ 14 w 15"/>
                <a:gd name="T1" fmla="*/ 12 h 16"/>
                <a:gd name="T2" fmla="*/ 12 w 15"/>
                <a:gd name="T3" fmla="*/ 8 h 16"/>
                <a:gd name="T4" fmla="*/ 14 w 15"/>
                <a:gd name="T5" fmla="*/ 3 h 16"/>
                <a:gd name="T6" fmla="*/ 9 w 15"/>
                <a:gd name="T7" fmla="*/ 5 h 16"/>
                <a:gd name="T8" fmla="*/ 6 w 15"/>
                <a:gd name="T9" fmla="*/ 1 h 16"/>
                <a:gd name="T10" fmla="*/ 4 w 15"/>
                <a:gd name="T11" fmla="*/ 1 h 16"/>
                <a:gd name="T12" fmla="*/ 5 w 15"/>
                <a:gd name="T13" fmla="*/ 6 h 16"/>
                <a:gd name="T14" fmla="*/ 0 w 15"/>
                <a:gd name="T15" fmla="*/ 8 h 16"/>
                <a:gd name="T16" fmla="*/ 1 w 15"/>
                <a:gd name="T17" fmla="*/ 9 h 16"/>
                <a:gd name="T18" fmla="*/ 5 w 15"/>
                <a:gd name="T19" fmla="*/ 10 h 16"/>
                <a:gd name="T20" fmla="*/ 6 w 15"/>
                <a:gd name="T21" fmla="*/ 15 h 16"/>
                <a:gd name="T22" fmla="*/ 7 w 15"/>
                <a:gd name="T23" fmla="*/ 16 h 16"/>
                <a:gd name="T24" fmla="*/ 10 w 15"/>
                <a:gd name="T25" fmla="*/ 12 h 16"/>
                <a:gd name="T26" fmla="*/ 14 w 15"/>
                <a:gd name="T27" fmla="*/ 14 h 16"/>
                <a:gd name="T28" fmla="*/ 14 w 15"/>
                <a:gd name="T29"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16">
                  <a:moveTo>
                    <a:pt x="14" y="12"/>
                  </a:moveTo>
                  <a:cubicBezTo>
                    <a:pt x="12" y="8"/>
                    <a:pt x="12" y="8"/>
                    <a:pt x="12" y="8"/>
                  </a:cubicBezTo>
                  <a:cubicBezTo>
                    <a:pt x="12" y="8"/>
                    <a:pt x="15" y="4"/>
                    <a:pt x="14" y="3"/>
                  </a:cubicBezTo>
                  <a:cubicBezTo>
                    <a:pt x="14" y="3"/>
                    <a:pt x="9" y="5"/>
                    <a:pt x="9" y="5"/>
                  </a:cubicBezTo>
                  <a:cubicBezTo>
                    <a:pt x="6" y="1"/>
                    <a:pt x="6" y="1"/>
                    <a:pt x="6" y="1"/>
                  </a:cubicBezTo>
                  <a:cubicBezTo>
                    <a:pt x="6" y="1"/>
                    <a:pt x="5" y="0"/>
                    <a:pt x="4" y="1"/>
                  </a:cubicBezTo>
                  <a:cubicBezTo>
                    <a:pt x="4" y="2"/>
                    <a:pt x="5" y="6"/>
                    <a:pt x="5" y="6"/>
                  </a:cubicBezTo>
                  <a:cubicBezTo>
                    <a:pt x="5" y="6"/>
                    <a:pt x="1" y="7"/>
                    <a:pt x="0" y="8"/>
                  </a:cubicBezTo>
                  <a:cubicBezTo>
                    <a:pt x="0" y="8"/>
                    <a:pt x="0" y="8"/>
                    <a:pt x="1" y="9"/>
                  </a:cubicBezTo>
                  <a:cubicBezTo>
                    <a:pt x="2" y="9"/>
                    <a:pt x="5" y="10"/>
                    <a:pt x="5" y="10"/>
                  </a:cubicBezTo>
                  <a:cubicBezTo>
                    <a:pt x="5" y="11"/>
                    <a:pt x="5" y="14"/>
                    <a:pt x="6" y="15"/>
                  </a:cubicBezTo>
                  <a:cubicBezTo>
                    <a:pt x="6" y="16"/>
                    <a:pt x="6" y="16"/>
                    <a:pt x="7" y="16"/>
                  </a:cubicBezTo>
                  <a:cubicBezTo>
                    <a:pt x="7" y="15"/>
                    <a:pt x="10" y="12"/>
                    <a:pt x="10" y="12"/>
                  </a:cubicBezTo>
                  <a:cubicBezTo>
                    <a:pt x="10" y="12"/>
                    <a:pt x="13" y="14"/>
                    <a:pt x="14" y="14"/>
                  </a:cubicBezTo>
                  <a:cubicBezTo>
                    <a:pt x="15" y="13"/>
                    <a:pt x="14" y="12"/>
                    <a:pt x="14" y="1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0" name="ï$ļíḓé"/>
            <p:cNvSpPr/>
            <p:nvPr/>
          </p:nvSpPr>
          <p:spPr bwMode="auto">
            <a:xfrm>
              <a:off x="5594351" y="3889375"/>
              <a:ext cx="49213" cy="52388"/>
            </a:xfrm>
            <a:custGeom>
              <a:avLst/>
              <a:gdLst>
                <a:gd name="T0" fmla="*/ 14 w 15"/>
                <a:gd name="T1" fmla="*/ 13 h 16"/>
                <a:gd name="T2" fmla="*/ 12 w 15"/>
                <a:gd name="T3" fmla="*/ 9 h 16"/>
                <a:gd name="T4" fmla="*/ 14 w 15"/>
                <a:gd name="T5" fmla="*/ 4 h 16"/>
                <a:gd name="T6" fmla="*/ 9 w 15"/>
                <a:gd name="T7" fmla="*/ 5 h 16"/>
                <a:gd name="T8" fmla="*/ 6 w 15"/>
                <a:gd name="T9" fmla="*/ 1 h 16"/>
                <a:gd name="T10" fmla="*/ 4 w 15"/>
                <a:gd name="T11" fmla="*/ 1 h 16"/>
                <a:gd name="T12" fmla="*/ 5 w 15"/>
                <a:gd name="T13" fmla="*/ 6 h 16"/>
                <a:gd name="T14" fmla="*/ 0 w 15"/>
                <a:gd name="T15" fmla="*/ 8 h 16"/>
                <a:gd name="T16" fmla="*/ 1 w 15"/>
                <a:gd name="T17" fmla="*/ 9 h 16"/>
                <a:gd name="T18" fmla="*/ 5 w 15"/>
                <a:gd name="T19" fmla="*/ 11 h 16"/>
                <a:gd name="T20" fmla="*/ 5 w 15"/>
                <a:gd name="T21" fmla="*/ 15 h 16"/>
                <a:gd name="T22" fmla="*/ 7 w 15"/>
                <a:gd name="T23" fmla="*/ 16 h 16"/>
                <a:gd name="T24" fmla="*/ 9 w 15"/>
                <a:gd name="T25" fmla="*/ 12 h 16"/>
                <a:gd name="T26" fmla="*/ 14 w 15"/>
                <a:gd name="T27" fmla="*/ 14 h 16"/>
                <a:gd name="T28" fmla="*/ 14 w 15"/>
                <a:gd name="T29"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16">
                  <a:moveTo>
                    <a:pt x="14" y="13"/>
                  </a:moveTo>
                  <a:cubicBezTo>
                    <a:pt x="12" y="9"/>
                    <a:pt x="12" y="9"/>
                    <a:pt x="12" y="9"/>
                  </a:cubicBezTo>
                  <a:cubicBezTo>
                    <a:pt x="12" y="9"/>
                    <a:pt x="15" y="4"/>
                    <a:pt x="14" y="4"/>
                  </a:cubicBezTo>
                  <a:cubicBezTo>
                    <a:pt x="14" y="3"/>
                    <a:pt x="9" y="5"/>
                    <a:pt x="9" y="5"/>
                  </a:cubicBezTo>
                  <a:cubicBezTo>
                    <a:pt x="6" y="1"/>
                    <a:pt x="6" y="1"/>
                    <a:pt x="6" y="1"/>
                  </a:cubicBezTo>
                  <a:cubicBezTo>
                    <a:pt x="6" y="1"/>
                    <a:pt x="5" y="0"/>
                    <a:pt x="4" y="1"/>
                  </a:cubicBezTo>
                  <a:cubicBezTo>
                    <a:pt x="4" y="2"/>
                    <a:pt x="5" y="6"/>
                    <a:pt x="5" y="6"/>
                  </a:cubicBezTo>
                  <a:cubicBezTo>
                    <a:pt x="5" y="6"/>
                    <a:pt x="1" y="8"/>
                    <a:pt x="0" y="8"/>
                  </a:cubicBezTo>
                  <a:cubicBezTo>
                    <a:pt x="0" y="8"/>
                    <a:pt x="0" y="9"/>
                    <a:pt x="1" y="9"/>
                  </a:cubicBezTo>
                  <a:cubicBezTo>
                    <a:pt x="2" y="10"/>
                    <a:pt x="5" y="10"/>
                    <a:pt x="5" y="11"/>
                  </a:cubicBezTo>
                  <a:cubicBezTo>
                    <a:pt x="5" y="11"/>
                    <a:pt x="5" y="14"/>
                    <a:pt x="5" y="15"/>
                  </a:cubicBezTo>
                  <a:cubicBezTo>
                    <a:pt x="5" y="16"/>
                    <a:pt x="6" y="16"/>
                    <a:pt x="7" y="16"/>
                  </a:cubicBezTo>
                  <a:cubicBezTo>
                    <a:pt x="7" y="16"/>
                    <a:pt x="9" y="12"/>
                    <a:pt x="9" y="12"/>
                  </a:cubicBezTo>
                  <a:cubicBezTo>
                    <a:pt x="9" y="12"/>
                    <a:pt x="13" y="14"/>
                    <a:pt x="14" y="14"/>
                  </a:cubicBezTo>
                  <a:cubicBezTo>
                    <a:pt x="15" y="14"/>
                    <a:pt x="14" y="13"/>
                    <a:pt x="14" y="13"/>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1" name="îṧľïḑé"/>
            <p:cNvSpPr/>
            <p:nvPr/>
          </p:nvSpPr>
          <p:spPr bwMode="auto">
            <a:xfrm>
              <a:off x="7037388" y="2619375"/>
              <a:ext cx="92075" cy="98425"/>
            </a:xfrm>
            <a:custGeom>
              <a:avLst/>
              <a:gdLst>
                <a:gd name="T0" fmla="*/ 27 w 28"/>
                <a:gd name="T1" fmla="*/ 22 h 30"/>
                <a:gd name="T2" fmla="*/ 22 w 28"/>
                <a:gd name="T3" fmla="*/ 15 h 30"/>
                <a:gd name="T4" fmla="*/ 27 w 28"/>
                <a:gd name="T5" fmla="*/ 6 h 30"/>
                <a:gd name="T6" fmla="*/ 17 w 28"/>
                <a:gd name="T7" fmla="*/ 9 h 30"/>
                <a:gd name="T8" fmla="*/ 12 w 28"/>
                <a:gd name="T9" fmla="*/ 2 h 30"/>
                <a:gd name="T10" fmla="*/ 9 w 28"/>
                <a:gd name="T11" fmla="*/ 2 h 30"/>
                <a:gd name="T12" fmla="*/ 10 w 28"/>
                <a:gd name="T13" fmla="*/ 11 h 30"/>
                <a:gd name="T14" fmla="*/ 1 w 28"/>
                <a:gd name="T15" fmla="*/ 15 h 30"/>
                <a:gd name="T16" fmla="*/ 2 w 28"/>
                <a:gd name="T17" fmla="*/ 17 h 30"/>
                <a:gd name="T18" fmla="*/ 10 w 28"/>
                <a:gd name="T19" fmla="*/ 19 h 30"/>
                <a:gd name="T20" fmla="*/ 10 w 28"/>
                <a:gd name="T21" fmla="*/ 28 h 30"/>
                <a:gd name="T22" fmla="*/ 12 w 28"/>
                <a:gd name="T23" fmla="*/ 29 h 30"/>
                <a:gd name="T24" fmla="*/ 18 w 28"/>
                <a:gd name="T25" fmla="*/ 22 h 30"/>
                <a:gd name="T26" fmla="*/ 26 w 28"/>
                <a:gd name="T27" fmla="*/ 24 h 30"/>
                <a:gd name="T28" fmla="*/ 27 w 28"/>
                <a:gd name="T2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0">
                  <a:moveTo>
                    <a:pt x="27" y="22"/>
                  </a:moveTo>
                  <a:cubicBezTo>
                    <a:pt x="22" y="15"/>
                    <a:pt x="22" y="15"/>
                    <a:pt x="22" y="15"/>
                  </a:cubicBezTo>
                  <a:cubicBezTo>
                    <a:pt x="22" y="15"/>
                    <a:pt x="28" y="7"/>
                    <a:pt x="27" y="6"/>
                  </a:cubicBezTo>
                  <a:cubicBezTo>
                    <a:pt x="26" y="5"/>
                    <a:pt x="17" y="9"/>
                    <a:pt x="17" y="9"/>
                  </a:cubicBezTo>
                  <a:cubicBezTo>
                    <a:pt x="12" y="2"/>
                    <a:pt x="12" y="2"/>
                    <a:pt x="12" y="2"/>
                  </a:cubicBezTo>
                  <a:cubicBezTo>
                    <a:pt x="12" y="2"/>
                    <a:pt x="10" y="0"/>
                    <a:pt x="9" y="2"/>
                  </a:cubicBezTo>
                  <a:cubicBezTo>
                    <a:pt x="9" y="4"/>
                    <a:pt x="10" y="11"/>
                    <a:pt x="10" y="11"/>
                  </a:cubicBezTo>
                  <a:cubicBezTo>
                    <a:pt x="10" y="11"/>
                    <a:pt x="2" y="14"/>
                    <a:pt x="1" y="15"/>
                  </a:cubicBezTo>
                  <a:cubicBezTo>
                    <a:pt x="0" y="15"/>
                    <a:pt x="0" y="16"/>
                    <a:pt x="2" y="17"/>
                  </a:cubicBezTo>
                  <a:cubicBezTo>
                    <a:pt x="4" y="18"/>
                    <a:pt x="9" y="19"/>
                    <a:pt x="10" y="19"/>
                  </a:cubicBezTo>
                  <a:cubicBezTo>
                    <a:pt x="10" y="20"/>
                    <a:pt x="10" y="25"/>
                    <a:pt x="10" y="28"/>
                  </a:cubicBezTo>
                  <a:cubicBezTo>
                    <a:pt x="10" y="30"/>
                    <a:pt x="11" y="30"/>
                    <a:pt x="12" y="29"/>
                  </a:cubicBezTo>
                  <a:cubicBezTo>
                    <a:pt x="13" y="28"/>
                    <a:pt x="18" y="22"/>
                    <a:pt x="18" y="22"/>
                  </a:cubicBezTo>
                  <a:cubicBezTo>
                    <a:pt x="18" y="22"/>
                    <a:pt x="25" y="25"/>
                    <a:pt x="26" y="24"/>
                  </a:cubicBezTo>
                  <a:cubicBezTo>
                    <a:pt x="28" y="24"/>
                    <a:pt x="27" y="22"/>
                    <a:pt x="27" y="2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2" name="ïṧľíḓê"/>
            <p:cNvSpPr/>
            <p:nvPr/>
          </p:nvSpPr>
          <p:spPr bwMode="auto">
            <a:xfrm>
              <a:off x="7410451" y="3417888"/>
              <a:ext cx="165100" cy="171450"/>
            </a:xfrm>
            <a:custGeom>
              <a:avLst/>
              <a:gdLst>
                <a:gd name="T0" fmla="*/ 47 w 50"/>
                <a:gd name="T1" fmla="*/ 38 h 52"/>
                <a:gd name="T2" fmla="*/ 39 w 50"/>
                <a:gd name="T3" fmla="*/ 26 h 52"/>
                <a:gd name="T4" fmla="*/ 48 w 50"/>
                <a:gd name="T5" fmla="*/ 10 h 52"/>
                <a:gd name="T6" fmla="*/ 30 w 50"/>
                <a:gd name="T7" fmla="*/ 15 h 52"/>
                <a:gd name="T8" fmla="*/ 21 w 50"/>
                <a:gd name="T9" fmla="*/ 3 h 52"/>
                <a:gd name="T10" fmla="*/ 16 w 50"/>
                <a:gd name="T11" fmla="*/ 3 h 52"/>
                <a:gd name="T12" fmla="*/ 17 w 50"/>
                <a:gd name="T13" fmla="*/ 19 h 52"/>
                <a:gd name="T14" fmla="*/ 2 w 50"/>
                <a:gd name="T15" fmla="*/ 26 h 52"/>
                <a:gd name="T16" fmla="*/ 3 w 50"/>
                <a:gd name="T17" fmla="*/ 29 h 52"/>
                <a:gd name="T18" fmla="*/ 18 w 50"/>
                <a:gd name="T19" fmla="*/ 33 h 52"/>
                <a:gd name="T20" fmla="*/ 17 w 50"/>
                <a:gd name="T21" fmla="*/ 49 h 52"/>
                <a:gd name="T22" fmla="*/ 21 w 50"/>
                <a:gd name="T23" fmla="*/ 50 h 52"/>
                <a:gd name="T24" fmla="*/ 31 w 50"/>
                <a:gd name="T25" fmla="*/ 37 h 52"/>
                <a:gd name="T26" fmla="*/ 46 w 50"/>
                <a:gd name="T27" fmla="*/ 42 h 52"/>
                <a:gd name="T28" fmla="*/ 47 w 50"/>
                <a:gd name="T29" fmla="*/ 3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2">
                  <a:moveTo>
                    <a:pt x="47" y="38"/>
                  </a:moveTo>
                  <a:cubicBezTo>
                    <a:pt x="39" y="26"/>
                    <a:pt x="39" y="26"/>
                    <a:pt x="39" y="26"/>
                  </a:cubicBezTo>
                  <a:cubicBezTo>
                    <a:pt x="39" y="26"/>
                    <a:pt x="50" y="11"/>
                    <a:pt x="48" y="10"/>
                  </a:cubicBezTo>
                  <a:cubicBezTo>
                    <a:pt x="47" y="8"/>
                    <a:pt x="30" y="15"/>
                    <a:pt x="30" y="15"/>
                  </a:cubicBezTo>
                  <a:cubicBezTo>
                    <a:pt x="21" y="3"/>
                    <a:pt x="21" y="3"/>
                    <a:pt x="21" y="3"/>
                  </a:cubicBezTo>
                  <a:cubicBezTo>
                    <a:pt x="21" y="3"/>
                    <a:pt x="18" y="0"/>
                    <a:pt x="16" y="3"/>
                  </a:cubicBezTo>
                  <a:cubicBezTo>
                    <a:pt x="15" y="6"/>
                    <a:pt x="17" y="19"/>
                    <a:pt x="17" y="19"/>
                  </a:cubicBezTo>
                  <a:cubicBezTo>
                    <a:pt x="17" y="19"/>
                    <a:pt x="4" y="25"/>
                    <a:pt x="2" y="26"/>
                  </a:cubicBezTo>
                  <a:cubicBezTo>
                    <a:pt x="0" y="27"/>
                    <a:pt x="0" y="28"/>
                    <a:pt x="3" y="29"/>
                  </a:cubicBezTo>
                  <a:cubicBezTo>
                    <a:pt x="7" y="31"/>
                    <a:pt x="16" y="33"/>
                    <a:pt x="18" y="33"/>
                  </a:cubicBezTo>
                  <a:cubicBezTo>
                    <a:pt x="18" y="35"/>
                    <a:pt x="17" y="44"/>
                    <a:pt x="17" y="49"/>
                  </a:cubicBezTo>
                  <a:cubicBezTo>
                    <a:pt x="17" y="52"/>
                    <a:pt x="19" y="52"/>
                    <a:pt x="21" y="50"/>
                  </a:cubicBezTo>
                  <a:cubicBezTo>
                    <a:pt x="22" y="49"/>
                    <a:pt x="31" y="37"/>
                    <a:pt x="31" y="37"/>
                  </a:cubicBezTo>
                  <a:cubicBezTo>
                    <a:pt x="31" y="37"/>
                    <a:pt x="43" y="43"/>
                    <a:pt x="46" y="42"/>
                  </a:cubicBezTo>
                  <a:cubicBezTo>
                    <a:pt x="50" y="42"/>
                    <a:pt x="47" y="38"/>
                    <a:pt x="47" y="38"/>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3" name="ïşļide"/>
            <p:cNvSpPr/>
            <p:nvPr/>
          </p:nvSpPr>
          <p:spPr bwMode="auto">
            <a:xfrm>
              <a:off x="6542088" y="2533650"/>
              <a:ext cx="112713" cy="115888"/>
            </a:xfrm>
            <a:custGeom>
              <a:avLst/>
              <a:gdLst>
                <a:gd name="T0" fmla="*/ 32 w 34"/>
                <a:gd name="T1" fmla="*/ 25 h 35"/>
                <a:gd name="T2" fmla="*/ 26 w 34"/>
                <a:gd name="T3" fmla="*/ 18 h 35"/>
                <a:gd name="T4" fmla="*/ 33 w 34"/>
                <a:gd name="T5" fmla="*/ 6 h 35"/>
                <a:gd name="T6" fmla="*/ 20 w 34"/>
                <a:gd name="T7" fmla="*/ 10 h 35"/>
                <a:gd name="T8" fmla="*/ 14 w 34"/>
                <a:gd name="T9" fmla="*/ 2 h 35"/>
                <a:gd name="T10" fmla="*/ 11 w 34"/>
                <a:gd name="T11" fmla="*/ 2 h 35"/>
                <a:gd name="T12" fmla="*/ 12 w 34"/>
                <a:gd name="T13" fmla="*/ 13 h 35"/>
                <a:gd name="T14" fmla="*/ 1 w 34"/>
                <a:gd name="T15" fmla="*/ 17 h 35"/>
                <a:gd name="T16" fmla="*/ 2 w 34"/>
                <a:gd name="T17" fmla="*/ 20 h 35"/>
                <a:gd name="T18" fmla="*/ 12 w 34"/>
                <a:gd name="T19" fmla="*/ 22 h 35"/>
                <a:gd name="T20" fmla="*/ 11 w 34"/>
                <a:gd name="T21" fmla="*/ 33 h 35"/>
                <a:gd name="T22" fmla="*/ 14 w 34"/>
                <a:gd name="T23" fmla="*/ 34 h 35"/>
                <a:gd name="T24" fmla="*/ 21 w 34"/>
                <a:gd name="T25" fmla="*/ 25 h 35"/>
                <a:gd name="T26" fmla="*/ 31 w 34"/>
                <a:gd name="T27" fmla="*/ 28 h 35"/>
                <a:gd name="T28" fmla="*/ 32 w 34"/>
                <a:gd name="T29" fmla="*/ 2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35">
                  <a:moveTo>
                    <a:pt x="32" y="25"/>
                  </a:moveTo>
                  <a:cubicBezTo>
                    <a:pt x="26" y="18"/>
                    <a:pt x="26" y="18"/>
                    <a:pt x="26" y="18"/>
                  </a:cubicBezTo>
                  <a:cubicBezTo>
                    <a:pt x="26" y="18"/>
                    <a:pt x="34" y="8"/>
                    <a:pt x="33" y="6"/>
                  </a:cubicBezTo>
                  <a:cubicBezTo>
                    <a:pt x="32" y="5"/>
                    <a:pt x="20" y="10"/>
                    <a:pt x="20" y="10"/>
                  </a:cubicBezTo>
                  <a:cubicBezTo>
                    <a:pt x="14" y="2"/>
                    <a:pt x="14" y="2"/>
                    <a:pt x="14" y="2"/>
                  </a:cubicBezTo>
                  <a:cubicBezTo>
                    <a:pt x="14" y="2"/>
                    <a:pt x="12" y="0"/>
                    <a:pt x="11" y="2"/>
                  </a:cubicBezTo>
                  <a:cubicBezTo>
                    <a:pt x="10" y="4"/>
                    <a:pt x="12" y="13"/>
                    <a:pt x="12" y="13"/>
                  </a:cubicBezTo>
                  <a:cubicBezTo>
                    <a:pt x="12" y="13"/>
                    <a:pt x="2" y="17"/>
                    <a:pt x="1" y="17"/>
                  </a:cubicBezTo>
                  <a:cubicBezTo>
                    <a:pt x="0" y="18"/>
                    <a:pt x="0" y="19"/>
                    <a:pt x="2" y="20"/>
                  </a:cubicBezTo>
                  <a:cubicBezTo>
                    <a:pt x="5" y="21"/>
                    <a:pt x="11" y="22"/>
                    <a:pt x="12" y="22"/>
                  </a:cubicBezTo>
                  <a:cubicBezTo>
                    <a:pt x="12" y="23"/>
                    <a:pt x="11" y="30"/>
                    <a:pt x="11" y="33"/>
                  </a:cubicBezTo>
                  <a:cubicBezTo>
                    <a:pt x="11" y="35"/>
                    <a:pt x="13" y="35"/>
                    <a:pt x="14" y="34"/>
                  </a:cubicBezTo>
                  <a:cubicBezTo>
                    <a:pt x="15" y="33"/>
                    <a:pt x="21" y="25"/>
                    <a:pt x="21" y="25"/>
                  </a:cubicBezTo>
                  <a:cubicBezTo>
                    <a:pt x="21" y="25"/>
                    <a:pt x="29" y="29"/>
                    <a:pt x="31" y="28"/>
                  </a:cubicBezTo>
                  <a:cubicBezTo>
                    <a:pt x="33" y="28"/>
                    <a:pt x="32" y="25"/>
                    <a:pt x="32" y="25"/>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4" name="ïšļídé"/>
            <p:cNvSpPr/>
            <p:nvPr/>
          </p:nvSpPr>
          <p:spPr bwMode="auto">
            <a:xfrm>
              <a:off x="4868863" y="3371850"/>
              <a:ext cx="88900" cy="92075"/>
            </a:xfrm>
            <a:custGeom>
              <a:avLst/>
              <a:gdLst>
                <a:gd name="T0" fmla="*/ 25 w 27"/>
                <a:gd name="T1" fmla="*/ 22 h 28"/>
                <a:gd name="T2" fmla="*/ 20 w 27"/>
                <a:gd name="T3" fmla="*/ 15 h 28"/>
                <a:gd name="T4" fmla="*/ 25 w 27"/>
                <a:gd name="T5" fmla="*/ 6 h 28"/>
                <a:gd name="T6" fmla="*/ 15 w 27"/>
                <a:gd name="T7" fmla="*/ 8 h 28"/>
                <a:gd name="T8" fmla="*/ 10 w 27"/>
                <a:gd name="T9" fmla="*/ 2 h 28"/>
                <a:gd name="T10" fmla="*/ 8 w 27"/>
                <a:gd name="T11" fmla="*/ 1 h 28"/>
                <a:gd name="T12" fmla="*/ 9 w 27"/>
                <a:gd name="T13" fmla="*/ 10 h 28"/>
                <a:gd name="T14" fmla="*/ 1 w 27"/>
                <a:gd name="T15" fmla="*/ 13 h 28"/>
                <a:gd name="T16" fmla="*/ 1 w 27"/>
                <a:gd name="T17" fmla="*/ 15 h 28"/>
                <a:gd name="T18" fmla="*/ 9 w 27"/>
                <a:gd name="T19" fmla="*/ 18 h 28"/>
                <a:gd name="T20" fmla="*/ 10 w 27"/>
                <a:gd name="T21" fmla="*/ 26 h 28"/>
                <a:gd name="T22" fmla="*/ 11 w 27"/>
                <a:gd name="T23" fmla="*/ 27 h 28"/>
                <a:gd name="T24" fmla="*/ 17 w 27"/>
                <a:gd name="T25" fmla="*/ 21 h 28"/>
                <a:gd name="T26" fmla="*/ 25 w 27"/>
                <a:gd name="T27" fmla="*/ 24 h 28"/>
                <a:gd name="T28" fmla="*/ 25 w 27"/>
                <a:gd name="T29"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8">
                  <a:moveTo>
                    <a:pt x="25" y="22"/>
                  </a:moveTo>
                  <a:cubicBezTo>
                    <a:pt x="20" y="15"/>
                    <a:pt x="20" y="15"/>
                    <a:pt x="20" y="15"/>
                  </a:cubicBezTo>
                  <a:cubicBezTo>
                    <a:pt x="20" y="15"/>
                    <a:pt x="26" y="7"/>
                    <a:pt x="25" y="6"/>
                  </a:cubicBezTo>
                  <a:cubicBezTo>
                    <a:pt x="24" y="5"/>
                    <a:pt x="15" y="8"/>
                    <a:pt x="15" y="8"/>
                  </a:cubicBezTo>
                  <a:cubicBezTo>
                    <a:pt x="10" y="2"/>
                    <a:pt x="10" y="2"/>
                    <a:pt x="10" y="2"/>
                  </a:cubicBezTo>
                  <a:cubicBezTo>
                    <a:pt x="10" y="2"/>
                    <a:pt x="8" y="0"/>
                    <a:pt x="8" y="1"/>
                  </a:cubicBezTo>
                  <a:cubicBezTo>
                    <a:pt x="7" y="3"/>
                    <a:pt x="9" y="10"/>
                    <a:pt x="9" y="10"/>
                  </a:cubicBezTo>
                  <a:cubicBezTo>
                    <a:pt x="9" y="10"/>
                    <a:pt x="2" y="13"/>
                    <a:pt x="1" y="13"/>
                  </a:cubicBezTo>
                  <a:cubicBezTo>
                    <a:pt x="0" y="14"/>
                    <a:pt x="0" y="15"/>
                    <a:pt x="1" y="15"/>
                  </a:cubicBezTo>
                  <a:cubicBezTo>
                    <a:pt x="3" y="16"/>
                    <a:pt x="8" y="18"/>
                    <a:pt x="9" y="18"/>
                  </a:cubicBezTo>
                  <a:cubicBezTo>
                    <a:pt x="9" y="19"/>
                    <a:pt x="9" y="24"/>
                    <a:pt x="10" y="26"/>
                  </a:cubicBezTo>
                  <a:cubicBezTo>
                    <a:pt x="10" y="28"/>
                    <a:pt x="11" y="28"/>
                    <a:pt x="11" y="27"/>
                  </a:cubicBezTo>
                  <a:cubicBezTo>
                    <a:pt x="12" y="27"/>
                    <a:pt x="17" y="21"/>
                    <a:pt x="17" y="21"/>
                  </a:cubicBezTo>
                  <a:cubicBezTo>
                    <a:pt x="17" y="21"/>
                    <a:pt x="23" y="24"/>
                    <a:pt x="25" y="24"/>
                  </a:cubicBezTo>
                  <a:cubicBezTo>
                    <a:pt x="27" y="24"/>
                    <a:pt x="25" y="22"/>
                    <a:pt x="25" y="2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5" name="iSlîḋê"/>
            <p:cNvSpPr/>
            <p:nvPr/>
          </p:nvSpPr>
          <p:spPr bwMode="auto">
            <a:xfrm>
              <a:off x="6199188" y="4465638"/>
              <a:ext cx="65088" cy="6667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6" name="îṣḻíḑe"/>
            <p:cNvSpPr/>
            <p:nvPr/>
          </p:nvSpPr>
          <p:spPr bwMode="auto">
            <a:xfrm>
              <a:off x="4997451" y="3763963"/>
              <a:ext cx="1208088" cy="1065213"/>
            </a:xfrm>
            <a:custGeom>
              <a:avLst/>
              <a:gdLst>
                <a:gd name="T0" fmla="*/ 298 w 366"/>
                <a:gd name="T1" fmla="*/ 160 h 323"/>
                <a:gd name="T2" fmla="*/ 256 w 366"/>
                <a:gd name="T3" fmla="*/ 166 h 323"/>
                <a:gd name="T4" fmla="*/ 223 w 366"/>
                <a:gd name="T5" fmla="*/ 175 h 323"/>
                <a:gd name="T6" fmla="*/ 178 w 366"/>
                <a:gd name="T7" fmla="*/ 165 h 323"/>
                <a:gd name="T8" fmla="*/ 149 w 366"/>
                <a:gd name="T9" fmla="*/ 175 h 323"/>
                <a:gd name="T10" fmla="*/ 153 w 366"/>
                <a:gd name="T11" fmla="*/ 198 h 323"/>
                <a:gd name="T12" fmla="*/ 98 w 366"/>
                <a:gd name="T13" fmla="*/ 158 h 323"/>
                <a:gd name="T14" fmla="*/ 87 w 366"/>
                <a:gd name="T15" fmla="*/ 153 h 323"/>
                <a:gd name="T16" fmla="*/ 114 w 366"/>
                <a:gd name="T17" fmla="*/ 137 h 323"/>
                <a:gd name="T18" fmla="*/ 86 w 366"/>
                <a:gd name="T19" fmla="*/ 122 h 323"/>
                <a:gd name="T20" fmla="*/ 117 w 366"/>
                <a:gd name="T21" fmla="*/ 75 h 323"/>
                <a:gd name="T22" fmla="*/ 130 w 366"/>
                <a:gd name="T23" fmla="*/ 63 h 323"/>
                <a:gd name="T24" fmla="*/ 153 w 366"/>
                <a:gd name="T25" fmla="*/ 56 h 323"/>
                <a:gd name="T26" fmla="*/ 147 w 366"/>
                <a:gd name="T27" fmla="*/ 34 h 323"/>
                <a:gd name="T28" fmla="*/ 79 w 366"/>
                <a:gd name="T29" fmla="*/ 34 h 323"/>
                <a:gd name="T30" fmla="*/ 77 w 366"/>
                <a:gd name="T31" fmla="*/ 35 h 323"/>
                <a:gd name="T32" fmla="*/ 53 w 366"/>
                <a:gd name="T33" fmla="*/ 108 h 323"/>
                <a:gd name="T34" fmla="*/ 18 w 366"/>
                <a:gd name="T35" fmla="*/ 129 h 323"/>
                <a:gd name="T36" fmla="*/ 18 w 366"/>
                <a:gd name="T37" fmla="*/ 165 h 323"/>
                <a:gd name="T38" fmla="*/ 21 w 366"/>
                <a:gd name="T39" fmla="*/ 176 h 323"/>
                <a:gd name="T40" fmla="*/ 31 w 366"/>
                <a:gd name="T41" fmla="*/ 222 h 323"/>
                <a:gd name="T42" fmla="*/ 58 w 366"/>
                <a:gd name="T43" fmla="*/ 234 h 323"/>
                <a:gd name="T44" fmla="*/ 134 w 366"/>
                <a:gd name="T45" fmla="*/ 239 h 323"/>
                <a:gd name="T46" fmla="*/ 164 w 366"/>
                <a:gd name="T47" fmla="*/ 231 h 323"/>
                <a:gd name="T48" fmla="*/ 234 w 366"/>
                <a:gd name="T49" fmla="*/ 206 h 323"/>
                <a:gd name="T50" fmla="*/ 265 w 366"/>
                <a:gd name="T51" fmla="*/ 190 h 323"/>
                <a:gd name="T52" fmla="*/ 280 w 366"/>
                <a:gd name="T53" fmla="*/ 193 h 323"/>
                <a:gd name="T54" fmla="*/ 296 w 366"/>
                <a:gd name="T55" fmla="*/ 229 h 323"/>
                <a:gd name="T56" fmla="*/ 260 w 366"/>
                <a:gd name="T57" fmla="*/ 245 h 323"/>
                <a:gd name="T58" fmla="*/ 236 w 366"/>
                <a:gd name="T59" fmla="*/ 300 h 323"/>
                <a:gd name="T60" fmla="*/ 344 w 366"/>
                <a:gd name="T61" fmla="*/ 291 h 323"/>
                <a:gd name="T62" fmla="*/ 359 w 366"/>
                <a:gd name="T63" fmla="*/ 242 h 323"/>
                <a:gd name="T64" fmla="*/ 366 w 366"/>
                <a:gd name="T65" fmla="*/ 195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6" h="323">
                  <a:moveTo>
                    <a:pt x="323" y="152"/>
                  </a:moveTo>
                  <a:cubicBezTo>
                    <a:pt x="313" y="152"/>
                    <a:pt x="305" y="155"/>
                    <a:pt x="298" y="160"/>
                  </a:cubicBezTo>
                  <a:cubicBezTo>
                    <a:pt x="294" y="153"/>
                    <a:pt x="286" y="148"/>
                    <a:pt x="278" y="148"/>
                  </a:cubicBezTo>
                  <a:cubicBezTo>
                    <a:pt x="267" y="148"/>
                    <a:pt x="258" y="156"/>
                    <a:pt x="256" y="166"/>
                  </a:cubicBezTo>
                  <a:cubicBezTo>
                    <a:pt x="252" y="164"/>
                    <a:pt x="248" y="162"/>
                    <a:pt x="243" y="162"/>
                  </a:cubicBezTo>
                  <a:cubicBezTo>
                    <a:pt x="234" y="162"/>
                    <a:pt x="227" y="167"/>
                    <a:pt x="223" y="175"/>
                  </a:cubicBezTo>
                  <a:cubicBezTo>
                    <a:pt x="215" y="167"/>
                    <a:pt x="205" y="162"/>
                    <a:pt x="194" y="162"/>
                  </a:cubicBezTo>
                  <a:cubicBezTo>
                    <a:pt x="188" y="162"/>
                    <a:pt x="183" y="163"/>
                    <a:pt x="178" y="165"/>
                  </a:cubicBezTo>
                  <a:cubicBezTo>
                    <a:pt x="175" y="162"/>
                    <a:pt x="170" y="159"/>
                    <a:pt x="165" y="159"/>
                  </a:cubicBezTo>
                  <a:cubicBezTo>
                    <a:pt x="156" y="159"/>
                    <a:pt x="149" y="166"/>
                    <a:pt x="149" y="175"/>
                  </a:cubicBezTo>
                  <a:cubicBezTo>
                    <a:pt x="149" y="180"/>
                    <a:pt x="152" y="185"/>
                    <a:pt x="156" y="188"/>
                  </a:cubicBezTo>
                  <a:cubicBezTo>
                    <a:pt x="154" y="191"/>
                    <a:pt x="154" y="194"/>
                    <a:pt x="153" y="198"/>
                  </a:cubicBezTo>
                  <a:cubicBezTo>
                    <a:pt x="151" y="197"/>
                    <a:pt x="148" y="196"/>
                    <a:pt x="146" y="196"/>
                  </a:cubicBezTo>
                  <a:cubicBezTo>
                    <a:pt x="141" y="174"/>
                    <a:pt x="121" y="158"/>
                    <a:pt x="98" y="158"/>
                  </a:cubicBezTo>
                  <a:cubicBezTo>
                    <a:pt x="92" y="158"/>
                    <a:pt x="86" y="159"/>
                    <a:pt x="80" y="161"/>
                  </a:cubicBezTo>
                  <a:cubicBezTo>
                    <a:pt x="83" y="159"/>
                    <a:pt x="86" y="156"/>
                    <a:pt x="87" y="153"/>
                  </a:cubicBezTo>
                  <a:cubicBezTo>
                    <a:pt x="90" y="154"/>
                    <a:pt x="93" y="155"/>
                    <a:pt x="96" y="155"/>
                  </a:cubicBezTo>
                  <a:cubicBezTo>
                    <a:pt x="106" y="155"/>
                    <a:pt x="114" y="147"/>
                    <a:pt x="114" y="137"/>
                  </a:cubicBezTo>
                  <a:cubicBezTo>
                    <a:pt x="114" y="127"/>
                    <a:pt x="106" y="119"/>
                    <a:pt x="96" y="119"/>
                  </a:cubicBezTo>
                  <a:cubicBezTo>
                    <a:pt x="93" y="119"/>
                    <a:pt x="89" y="120"/>
                    <a:pt x="86" y="122"/>
                  </a:cubicBezTo>
                  <a:cubicBezTo>
                    <a:pt x="85" y="119"/>
                    <a:pt x="83" y="118"/>
                    <a:pt x="82" y="116"/>
                  </a:cubicBezTo>
                  <a:cubicBezTo>
                    <a:pt x="102" y="113"/>
                    <a:pt x="117" y="96"/>
                    <a:pt x="117" y="75"/>
                  </a:cubicBezTo>
                  <a:cubicBezTo>
                    <a:pt x="117" y="73"/>
                    <a:pt x="117" y="70"/>
                    <a:pt x="117" y="67"/>
                  </a:cubicBezTo>
                  <a:cubicBezTo>
                    <a:pt x="122" y="67"/>
                    <a:pt x="126" y="65"/>
                    <a:pt x="130" y="63"/>
                  </a:cubicBezTo>
                  <a:cubicBezTo>
                    <a:pt x="132" y="66"/>
                    <a:pt x="136" y="69"/>
                    <a:pt x="141" y="69"/>
                  </a:cubicBezTo>
                  <a:cubicBezTo>
                    <a:pt x="148" y="69"/>
                    <a:pt x="153" y="63"/>
                    <a:pt x="153" y="56"/>
                  </a:cubicBezTo>
                  <a:cubicBezTo>
                    <a:pt x="153" y="51"/>
                    <a:pt x="150" y="46"/>
                    <a:pt x="145" y="44"/>
                  </a:cubicBezTo>
                  <a:cubicBezTo>
                    <a:pt x="146" y="41"/>
                    <a:pt x="147" y="37"/>
                    <a:pt x="147" y="34"/>
                  </a:cubicBezTo>
                  <a:cubicBezTo>
                    <a:pt x="147" y="15"/>
                    <a:pt x="131" y="0"/>
                    <a:pt x="113" y="0"/>
                  </a:cubicBezTo>
                  <a:cubicBezTo>
                    <a:pt x="94" y="0"/>
                    <a:pt x="79" y="15"/>
                    <a:pt x="79" y="34"/>
                  </a:cubicBezTo>
                  <a:cubicBezTo>
                    <a:pt x="79" y="34"/>
                    <a:pt x="79" y="34"/>
                    <a:pt x="79" y="35"/>
                  </a:cubicBezTo>
                  <a:cubicBezTo>
                    <a:pt x="78" y="35"/>
                    <a:pt x="77" y="35"/>
                    <a:pt x="77" y="35"/>
                  </a:cubicBezTo>
                  <a:cubicBezTo>
                    <a:pt x="54" y="35"/>
                    <a:pt x="36" y="53"/>
                    <a:pt x="36" y="75"/>
                  </a:cubicBezTo>
                  <a:cubicBezTo>
                    <a:pt x="36" y="89"/>
                    <a:pt x="43" y="101"/>
                    <a:pt x="53" y="108"/>
                  </a:cubicBezTo>
                  <a:cubicBezTo>
                    <a:pt x="41" y="111"/>
                    <a:pt x="32" y="121"/>
                    <a:pt x="30" y="133"/>
                  </a:cubicBezTo>
                  <a:cubicBezTo>
                    <a:pt x="27" y="130"/>
                    <a:pt x="23" y="129"/>
                    <a:pt x="18" y="129"/>
                  </a:cubicBezTo>
                  <a:cubicBezTo>
                    <a:pt x="8" y="129"/>
                    <a:pt x="0" y="137"/>
                    <a:pt x="0" y="147"/>
                  </a:cubicBezTo>
                  <a:cubicBezTo>
                    <a:pt x="0" y="157"/>
                    <a:pt x="8" y="165"/>
                    <a:pt x="18" y="165"/>
                  </a:cubicBezTo>
                  <a:cubicBezTo>
                    <a:pt x="20" y="165"/>
                    <a:pt x="22" y="165"/>
                    <a:pt x="23" y="164"/>
                  </a:cubicBezTo>
                  <a:cubicBezTo>
                    <a:pt x="22" y="168"/>
                    <a:pt x="21" y="172"/>
                    <a:pt x="21" y="176"/>
                  </a:cubicBezTo>
                  <a:cubicBezTo>
                    <a:pt x="21" y="191"/>
                    <a:pt x="32" y="203"/>
                    <a:pt x="46" y="206"/>
                  </a:cubicBezTo>
                  <a:cubicBezTo>
                    <a:pt x="38" y="207"/>
                    <a:pt x="31" y="213"/>
                    <a:pt x="31" y="222"/>
                  </a:cubicBezTo>
                  <a:cubicBezTo>
                    <a:pt x="31" y="231"/>
                    <a:pt x="39" y="238"/>
                    <a:pt x="47" y="238"/>
                  </a:cubicBezTo>
                  <a:cubicBezTo>
                    <a:pt x="51" y="238"/>
                    <a:pt x="55" y="236"/>
                    <a:pt x="58" y="234"/>
                  </a:cubicBezTo>
                  <a:cubicBezTo>
                    <a:pt x="67" y="247"/>
                    <a:pt x="81" y="255"/>
                    <a:pt x="98" y="255"/>
                  </a:cubicBezTo>
                  <a:cubicBezTo>
                    <a:pt x="113" y="255"/>
                    <a:pt x="126" y="249"/>
                    <a:pt x="134" y="239"/>
                  </a:cubicBezTo>
                  <a:cubicBezTo>
                    <a:pt x="138" y="240"/>
                    <a:pt x="141" y="241"/>
                    <a:pt x="145" y="241"/>
                  </a:cubicBezTo>
                  <a:cubicBezTo>
                    <a:pt x="153" y="241"/>
                    <a:pt x="160" y="237"/>
                    <a:pt x="164" y="231"/>
                  </a:cubicBezTo>
                  <a:cubicBezTo>
                    <a:pt x="171" y="239"/>
                    <a:pt x="182" y="244"/>
                    <a:pt x="194" y="244"/>
                  </a:cubicBezTo>
                  <a:cubicBezTo>
                    <a:pt x="215" y="244"/>
                    <a:pt x="233" y="227"/>
                    <a:pt x="234" y="206"/>
                  </a:cubicBezTo>
                  <a:cubicBezTo>
                    <a:pt x="237" y="207"/>
                    <a:pt x="240" y="207"/>
                    <a:pt x="243" y="207"/>
                  </a:cubicBezTo>
                  <a:cubicBezTo>
                    <a:pt x="254" y="207"/>
                    <a:pt x="263" y="200"/>
                    <a:pt x="265" y="190"/>
                  </a:cubicBezTo>
                  <a:cubicBezTo>
                    <a:pt x="269" y="192"/>
                    <a:pt x="273" y="194"/>
                    <a:pt x="278" y="194"/>
                  </a:cubicBezTo>
                  <a:cubicBezTo>
                    <a:pt x="278" y="194"/>
                    <a:pt x="279" y="194"/>
                    <a:pt x="280" y="193"/>
                  </a:cubicBezTo>
                  <a:cubicBezTo>
                    <a:pt x="280" y="194"/>
                    <a:pt x="280" y="195"/>
                    <a:pt x="280" y="195"/>
                  </a:cubicBezTo>
                  <a:cubicBezTo>
                    <a:pt x="280" y="209"/>
                    <a:pt x="286" y="221"/>
                    <a:pt x="296" y="229"/>
                  </a:cubicBezTo>
                  <a:cubicBezTo>
                    <a:pt x="294" y="229"/>
                    <a:pt x="291" y="228"/>
                    <a:pt x="288" y="228"/>
                  </a:cubicBezTo>
                  <a:cubicBezTo>
                    <a:pt x="276" y="228"/>
                    <a:pt x="266" y="235"/>
                    <a:pt x="260" y="245"/>
                  </a:cubicBezTo>
                  <a:cubicBezTo>
                    <a:pt x="245" y="255"/>
                    <a:pt x="235" y="272"/>
                    <a:pt x="235" y="291"/>
                  </a:cubicBezTo>
                  <a:cubicBezTo>
                    <a:pt x="235" y="294"/>
                    <a:pt x="235" y="297"/>
                    <a:pt x="236" y="300"/>
                  </a:cubicBezTo>
                  <a:cubicBezTo>
                    <a:pt x="263" y="300"/>
                    <a:pt x="302" y="305"/>
                    <a:pt x="334" y="323"/>
                  </a:cubicBezTo>
                  <a:cubicBezTo>
                    <a:pt x="340" y="314"/>
                    <a:pt x="344" y="303"/>
                    <a:pt x="344" y="291"/>
                  </a:cubicBezTo>
                  <a:cubicBezTo>
                    <a:pt x="344" y="283"/>
                    <a:pt x="342" y="275"/>
                    <a:pt x="338" y="268"/>
                  </a:cubicBezTo>
                  <a:cubicBezTo>
                    <a:pt x="350" y="265"/>
                    <a:pt x="359" y="255"/>
                    <a:pt x="359" y="242"/>
                  </a:cubicBezTo>
                  <a:cubicBezTo>
                    <a:pt x="359" y="236"/>
                    <a:pt x="357" y="230"/>
                    <a:pt x="354" y="226"/>
                  </a:cubicBezTo>
                  <a:cubicBezTo>
                    <a:pt x="362" y="218"/>
                    <a:pt x="366" y="207"/>
                    <a:pt x="366" y="195"/>
                  </a:cubicBezTo>
                  <a:cubicBezTo>
                    <a:pt x="366" y="171"/>
                    <a:pt x="347" y="152"/>
                    <a:pt x="323" y="152"/>
                  </a:cubicBezTo>
                  <a:close/>
                </a:path>
              </a:pathLst>
            </a:custGeom>
            <a:solidFill>
              <a:srgbClr val="EAF7FA"/>
            </a:solidFill>
            <a:ln>
              <a:noFill/>
            </a:ln>
          </p:spPr>
          <p:txBody>
            <a:bodyPr anchor="ctr"/>
            <a:lstStyle/>
            <a:p>
              <a:pPr algn="ctr"/>
              <a:endParaRPr dirty="0"/>
            </a:p>
          </p:txBody>
        </p:sp>
        <p:sp>
          <p:nvSpPr>
            <p:cNvPr id="217" name="ïš1îďe"/>
            <p:cNvSpPr/>
            <p:nvPr/>
          </p:nvSpPr>
          <p:spPr bwMode="auto">
            <a:xfrm>
              <a:off x="4838701" y="4076700"/>
              <a:ext cx="122238" cy="122238"/>
            </a:xfrm>
            <a:prstGeom prst="ellipse">
              <a:avLst/>
            </a:prstGeom>
            <a:solidFill>
              <a:srgbClr val="F3FAFC"/>
            </a:solidFill>
            <a:ln>
              <a:noFill/>
            </a:ln>
          </p:spPr>
          <p:txBody>
            <a:bodyPr anchor="ctr"/>
            <a:lstStyle/>
            <a:p>
              <a:pPr algn="ctr"/>
              <a:endParaRPr/>
            </a:p>
          </p:txBody>
        </p:sp>
        <p:sp>
          <p:nvSpPr>
            <p:cNvPr id="218" name="ïṣļiḍè"/>
            <p:cNvSpPr/>
            <p:nvPr/>
          </p:nvSpPr>
          <p:spPr bwMode="auto">
            <a:xfrm>
              <a:off x="5095876" y="3678238"/>
              <a:ext cx="115888" cy="114300"/>
            </a:xfrm>
            <a:prstGeom prst="ellipse">
              <a:avLst/>
            </a:prstGeom>
            <a:solidFill>
              <a:srgbClr val="F3FAFC"/>
            </a:solidFill>
            <a:ln>
              <a:noFill/>
            </a:ln>
          </p:spPr>
          <p:txBody>
            <a:bodyPr anchor="ctr"/>
            <a:lstStyle/>
            <a:p>
              <a:pPr algn="ctr"/>
              <a:endParaRPr/>
            </a:p>
          </p:txBody>
        </p:sp>
        <p:sp>
          <p:nvSpPr>
            <p:cNvPr id="219" name="íṥlíḓê"/>
            <p:cNvSpPr/>
            <p:nvPr/>
          </p:nvSpPr>
          <p:spPr bwMode="auto">
            <a:xfrm>
              <a:off x="5245101" y="3552825"/>
              <a:ext cx="165100" cy="165100"/>
            </a:xfrm>
            <a:prstGeom prst="ellipse">
              <a:avLst/>
            </a:prstGeom>
            <a:solidFill>
              <a:srgbClr val="F3FAFC"/>
            </a:solidFill>
            <a:ln>
              <a:noFill/>
            </a:ln>
          </p:spPr>
          <p:txBody>
            <a:bodyPr anchor="ctr"/>
            <a:lstStyle/>
            <a:p>
              <a:pPr algn="ctr"/>
              <a:endParaRPr/>
            </a:p>
          </p:txBody>
        </p:sp>
        <p:sp>
          <p:nvSpPr>
            <p:cNvPr id="220" name="ï$ḷïḓé"/>
            <p:cNvSpPr/>
            <p:nvPr/>
          </p:nvSpPr>
          <p:spPr bwMode="auto">
            <a:xfrm>
              <a:off x="5481638" y="3667125"/>
              <a:ext cx="82550" cy="82550"/>
            </a:xfrm>
            <a:prstGeom prst="ellipse">
              <a:avLst/>
            </a:prstGeom>
            <a:solidFill>
              <a:srgbClr val="F3FAFC"/>
            </a:solidFill>
            <a:ln>
              <a:noFill/>
            </a:ln>
          </p:spPr>
          <p:txBody>
            <a:bodyPr anchor="ctr"/>
            <a:lstStyle/>
            <a:p>
              <a:pPr algn="ctr"/>
              <a:endParaRPr/>
            </a:p>
          </p:txBody>
        </p:sp>
      </p:grpSp>
      <p:sp>
        <p:nvSpPr>
          <p:cNvPr id="226" name="矩形 225"/>
          <p:cNvSpPr/>
          <p:nvPr/>
        </p:nvSpPr>
        <p:spPr>
          <a:xfrm>
            <a:off x="9801860" y="-388620"/>
            <a:ext cx="3105785" cy="354139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p:cNvSpPr/>
          <p:nvPr/>
        </p:nvSpPr>
        <p:spPr>
          <a:xfrm>
            <a:off x="-261739" y="1453838"/>
            <a:ext cx="4806315" cy="572452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矩形 86"/>
          <p:cNvSpPr/>
          <p:nvPr/>
        </p:nvSpPr>
        <p:spPr>
          <a:xfrm flipH="1">
            <a:off x="8475345" y="2974975"/>
            <a:ext cx="4723765" cy="4333875"/>
          </a:xfrm>
          <a:prstGeom prst="rect">
            <a:avLst/>
          </a:prstGeom>
          <a:blipFill dpi="0" rotWithShape="1">
            <a:blip r:embed="rId6">
              <a:alphaModFix amt="20000"/>
              <a:extLst>
                <a:ext uri="{BEBA8EAE-BF5A-486C-A8C5-ECC9F3942E4B}">
                  <a14:imgProps xmlns:a14="http://schemas.microsoft.com/office/drawing/2010/main">
                    <a14:imgLayer r:embed="rId7">
                      <a14:imgEffect>
                        <a14:brightnessContrast contrast="1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灯片编号占位符 5"/>
          <p:cNvSpPr txBox="1"/>
          <p:nvPr/>
        </p:nvSpPr>
        <p:spPr>
          <a:xfrm>
            <a:off x="8607425" y="6343651"/>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9BB5D0-35E4-459D-AEF3-FE4D7C45CC19}" type="slidenum">
              <a:rPr lang="zh-CN" altLang="en-US" smtClean="0"/>
              <a:t>4</a:t>
            </a:fld>
            <a:endParaRPr lang="zh-CN" altLang="en-US" dirty="0"/>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par>
                                <p:cTn id="11" presetID="45"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750"/>
                                        <p:tgtEl>
                                          <p:spTgt spid="3"/>
                                        </p:tgtEl>
                                      </p:cBhvr>
                                    </p:animEffect>
                                    <p:anim calcmode="lin" valueType="num">
                                      <p:cBhvr>
                                        <p:cTn id="14" dur="750" fill="hold"/>
                                        <p:tgtEl>
                                          <p:spTgt spid="3"/>
                                        </p:tgtEl>
                                        <p:attrNameLst>
                                          <p:attrName>ppt_w</p:attrName>
                                        </p:attrNameLst>
                                      </p:cBhvr>
                                      <p:tavLst>
                                        <p:tav tm="0" fmla="#ppt_w*sin(2.5*pi*$)">
                                          <p:val>
                                            <p:fltVal val="0"/>
                                          </p:val>
                                        </p:tav>
                                        <p:tav tm="100000">
                                          <p:val>
                                            <p:fltVal val="1"/>
                                          </p:val>
                                        </p:tav>
                                      </p:tavLst>
                                    </p:anim>
                                    <p:anim calcmode="lin" valueType="num">
                                      <p:cBhvr>
                                        <p:cTn id="15" dur="75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7"/>
          <p:cNvSpPr/>
          <p:nvPr/>
        </p:nvSpPr>
        <p:spPr>
          <a:xfrm>
            <a:off x="1729740" y="2649220"/>
            <a:ext cx="6567805" cy="1226185"/>
          </a:xfrm>
          <a:prstGeom prst="roundRect">
            <a:avLst>
              <a:gd name="adj" fmla="val 50000"/>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bg1"/>
              </a:solidFill>
              <a:latin typeface="方正兰亭黑简体" panose="02000000000000000000" pitchFamily="2" charset="-122"/>
              <a:ea typeface="方正兰亭黑简体" panose="02000000000000000000" pitchFamily="2" charset="-122"/>
            </a:endParaRPr>
          </a:p>
        </p:txBody>
      </p:sp>
      <p:sp>
        <p:nvSpPr>
          <p:cNvPr id="10" name="矩形 9"/>
          <p:cNvSpPr/>
          <p:nvPr/>
        </p:nvSpPr>
        <p:spPr>
          <a:xfrm>
            <a:off x="9649460" y="-541020"/>
            <a:ext cx="3105785" cy="354139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47040" y="1306830"/>
            <a:ext cx="4806315" cy="572452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6">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7"/>
          <a:stretch>
            <a:fillRect/>
          </a:stretch>
        </p:blipFill>
        <p:spPr>
          <a:xfrm>
            <a:off x="274320" y="260350"/>
            <a:ext cx="1219200" cy="951865"/>
          </a:xfrm>
          <a:prstGeom prst="rect">
            <a:avLst/>
          </a:prstGeom>
        </p:spPr>
      </p:pic>
      <p:sp>
        <p:nvSpPr>
          <p:cNvPr id="8" name="TextBox 29"/>
          <p:cNvSpPr txBox="1"/>
          <p:nvPr/>
        </p:nvSpPr>
        <p:spPr>
          <a:xfrm>
            <a:off x="1729740" y="374293"/>
            <a:ext cx="3105785"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提出问题</a:t>
            </a:r>
            <a:endParaRPr lang="en-US" altLang="zh-CN" sz="5400" dirty="0">
              <a:solidFill>
                <a:srgbClr val="3D85F9"/>
              </a:solidFill>
              <a:latin typeface="汉仪雅酷黑 65W" panose="020B0604020202020204" pitchFamily="34" charset="-122"/>
              <a:ea typeface="汉仪雅酷黑 65W" panose="020B0604020202020204" pitchFamily="34" charset="-122"/>
              <a:cs typeface="Times New Roman" panose="02020603050405020304" pitchFamily="18" charset="0"/>
            </a:endParaRPr>
          </a:p>
        </p:txBody>
      </p:sp>
      <p:sp>
        <p:nvSpPr>
          <p:cNvPr id="3" name="文本框 2"/>
          <p:cNvSpPr txBox="1"/>
          <p:nvPr/>
        </p:nvSpPr>
        <p:spPr>
          <a:xfrm>
            <a:off x="2077085" y="2649220"/>
            <a:ext cx="6220460" cy="997324"/>
          </a:xfrm>
          <a:prstGeom prst="rect">
            <a:avLst/>
          </a:prstGeom>
          <a:noFill/>
        </p:spPr>
        <p:txBody>
          <a:bodyPr wrap="square" rtlCol="0">
            <a:spAutoFit/>
          </a:bodyPr>
          <a:lstStyle/>
          <a:p>
            <a:pPr algn="ctr" fontAlgn="auto">
              <a:lnSpc>
                <a:spcPct val="150000"/>
              </a:lnSpc>
            </a:pPr>
            <a:r>
              <a:rPr lang="zh-CN" altLang="en-US" sz="4400" b="1" i="1" dirty="0">
                <a:solidFill>
                  <a:schemeClr val="bg1"/>
                </a:solidFill>
                <a:effectLst>
                  <a:outerShdw blurRad="38100" dist="38100" dir="2700000" algn="tl">
                    <a:srgbClr val="000000">
                      <a:alpha val="43137"/>
                    </a:srgbClr>
                  </a:outerShdw>
                </a:effectLst>
                <a:latin typeface="方正兰亭黑简体" panose="02000000000000000000" pitchFamily="2" charset="-122"/>
                <a:ea typeface="方正兰亭黑简体" panose="02000000000000000000" pitchFamily="2" charset="-122"/>
              </a:rPr>
              <a:t>我该如何回答他呢？</a:t>
            </a:r>
          </a:p>
        </p:txBody>
      </p:sp>
      <p:sp>
        <p:nvSpPr>
          <p:cNvPr id="4" name="矩形 3"/>
          <p:cNvSpPr/>
          <p:nvPr/>
        </p:nvSpPr>
        <p:spPr>
          <a:xfrm>
            <a:off x="659355" y="1136084"/>
            <a:ext cx="5597366" cy="861774"/>
          </a:xfrm>
          <a:prstGeom prst="rect">
            <a:avLst/>
          </a:prstGeom>
        </p:spPr>
        <p:txBody>
          <a:bodyPr wrap="none">
            <a:spAutoFit/>
          </a:bodyPr>
          <a:lstStyle/>
          <a:p>
            <a:r>
              <a:rPr lang="en-US" altLang="zh-CN" sz="5000" dirty="0">
                <a:solidFill>
                  <a:srgbClr val="FF0000"/>
                </a:solidFill>
                <a:latin typeface="Gotham"/>
                <a:cs typeface="Times New Roman" panose="02020603050405020304" pitchFamily="18" charset="0"/>
              </a:rPr>
              <a:t>P</a:t>
            </a:r>
            <a:r>
              <a:rPr lang="en-US" altLang="zh-CN" sz="4200" dirty="0">
                <a:solidFill>
                  <a:srgbClr val="FF0000"/>
                </a:solidFill>
                <a:latin typeface="Gotham"/>
                <a:cs typeface="Times New Roman" panose="02020603050405020304" pitchFamily="18" charset="0"/>
              </a:rPr>
              <a:t>roblem</a:t>
            </a:r>
            <a:r>
              <a:rPr lang="en-US" altLang="zh-CN" sz="4200" dirty="0">
                <a:latin typeface="Gotham"/>
                <a:cs typeface="Times New Roman" panose="02020603050405020304" pitchFamily="18" charset="0"/>
              </a:rPr>
              <a:t> </a:t>
            </a:r>
            <a:r>
              <a:rPr lang="en-US" altLang="zh-CN" sz="5000" dirty="0">
                <a:latin typeface="Gotham"/>
                <a:cs typeface="Times New Roman" panose="02020603050405020304" pitchFamily="18" charset="0"/>
              </a:rPr>
              <a:t>B</a:t>
            </a:r>
            <a:r>
              <a:rPr lang="en-US" altLang="zh-CN" sz="4200" dirty="0">
                <a:latin typeface="Gotham"/>
                <a:cs typeface="Times New Roman" panose="02020603050405020304" pitchFamily="18" charset="0"/>
              </a:rPr>
              <a:t>ased </a:t>
            </a:r>
            <a:r>
              <a:rPr lang="en-US" altLang="zh-CN" sz="5000" dirty="0">
                <a:latin typeface="Gotham"/>
                <a:cs typeface="Times New Roman" panose="02020603050405020304" pitchFamily="18" charset="0"/>
              </a:rPr>
              <a:t>L</a:t>
            </a:r>
            <a:r>
              <a:rPr lang="en-US" altLang="zh-CN" sz="4200" dirty="0">
                <a:latin typeface="Gotham"/>
                <a:cs typeface="Times New Roman" panose="02020603050405020304" pitchFamily="18" charset="0"/>
              </a:rPr>
              <a:t>earning</a:t>
            </a:r>
            <a:endParaRPr lang="zh-CN" altLang="en-US" sz="4200" dirty="0">
              <a:latin typeface="Gotham"/>
            </a:endParaRPr>
          </a:p>
        </p:txBody>
      </p:sp>
      <p:grpSp>
        <p:nvGrpSpPr>
          <p:cNvPr id="62" name="df60c204-ca9b-4cf4-8aec-747a78a48c0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7655948" y="3615756"/>
            <a:ext cx="3697852" cy="2748214"/>
            <a:chOff x="3389313" y="1414463"/>
            <a:chExt cx="5421313" cy="4029076"/>
          </a:xfrm>
        </p:grpSpPr>
        <p:sp>
          <p:nvSpPr>
            <p:cNvPr id="63" name="işľíḑe"/>
            <p:cNvSpPr/>
            <p:nvPr/>
          </p:nvSpPr>
          <p:spPr bwMode="auto">
            <a:xfrm>
              <a:off x="3389313" y="4924426"/>
              <a:ext cx="5329238" cy="519113"/>
            </a:xfrm>
            <a:prstGeom prst="ellipse">
              <a:avLst/>
            </a:pr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ïṥlïde"/>
            <p:cNvSpPr/>
            <p:nvPr/>
          </p:nvSpPr>
          <p:spPr bwMode="auto">
            <a:xfrm>
              <a:off x="4005263" y="4957763"/>
              <a:ext cx="2511425" cy="377825"/>
            </a:xfrm>
            <a:custGeom>
              <a:avLst/>
              <a:gdLst>
                <a:gd name="T0" fmla="*/ 888 w 1776"/>
                <a:gd name="T1" fmla="*/ 0 h 268"/>
                <a:gd name="T2" fmla="*/ 586 w 1776"/>
                <a:gd name="T3" fmla="*/ 8 h 268"/>
                <a:gd name="T4" fmla="*/ 598 w 1776"/>
                <a:gd name="T5" fmla="*/ 29 h 268"/>
                <a:gd name="T6" fmla="*/ 446 w 1776"/>
                <a:gd name="T7" fmla="*/ 44 h 268"/>
                <a:gd name="T8" fmla="*/ 445 w 1776"/>
                <a:gd name="T9" fmla="*/ 44 h 268"/>
                <a:gd name="T10" fmla="*/ 310 w 1776"/>
                <a:gd name="T11" fmla="*/ 32 h 268"/>
                <a:gd name="T12" fmla="*/ 301 w 1776"/>
                <a:gd name="T13" fmla="*/ 33 h 268"/>
                <a:gd name="T14" fmla="*/ 325 w 1776"/>
                <a:gd name="T15" fmla="*/ 40 h 268"/>
                <a:gd name="T16" fmla="*/ 294 w 1776"/>
                <a:gd name="T17" fmla="*/ 34 h 268"/>
                <a:gd name="T18" fmla="*/ 0 w 1776"/>
                <a:gd name="T19" fmla="*/ 134 h 268"/>
                <a:gd name="T20" fmla="*/ 888 w 1776"/>
                <a:gd name="T21" fmla="*/ 268 h 268"/>
                <a:gd name="T22" fmla="*/ 1776 w 1776"/>
                <a:gd name="T23" fmla="*/ 134 h 268"/>
                <a:gd name="T24" fmla="*/ 1343 w 1776"/>
                <a:gd name="T25" fmla="*/ 19 h 268"/>
                <a:gd name="T26" fmla="*/ 1327 w 1776"/>
                <a:gd name="T27" fmla="*/ 29 h 268"/>
                <a:gd name="T28" fmla="*/ 1303 w 1776"/>
                <a:gd name="T29" fmla="*/ 50 h 268"/>
                <a:gd name="T30" fmla="*/ 1253 w 1776"/>
                <a:gd name="T31" fmla="*/ 12 h 268"/>
                <a:gd name="T32" fmla="*/ 888 w 1776"/>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76" h="268">
                  <a:moveTo>
                    <a:pt x="888" y="0"/>
                  </a:moveTo>
                  <a:cubicBezTo>
                    <a:pt x="782" y="0"/>
                    <a:pt x="680" y="3"/>
                    <a:pt x="586" y="8"/>
                  </a:cubicBezTo>
                  <a:cubicBezTo>
                    <a:pt x="590" y="15"/>
                    <a:pt x="594" y="22"/>
                    <a:pt x="598" y="29"/>
                  </a:cubicBezTo>
                  <a:cubicBezTo>
                    <a:pt x="548" y="39"/>
                    <a:pt x="497" y="44"/>
                    <a:pt x="446" y="44"/>
                  </a:cubicBezTo>
                  <a:cubicBezTo>
                    <a:pt x="446" y="44"/>
                    <a:pt x="446" y="44"/>
                    <a:pt x="445" y="44"/>
                  </a:cubicBezTo>
                  <a:cubicBezTo>
                    <a:pt x="399" y="44"/>
                    <a:pt x="354" y="40"/>
                    <a:pt x="310" y="32"/>
                  </a:cubicBezTo>
                  <a:cubicBezTo>
                    <a:pt x="307" y="33"/>
                    <a:pt x="304" y="33"/>
                    <a:pt x="301" y="33"/>
                  </a:cubicBezTo>
                  <a:cubicBezTo>
                    <a:pt x="309" y="36"/>
                    <a:pt x="317" y="38"/>
                    <a:pt x="325" y="40"/>
                  </a:cubicBezTo>
                  <a:cubicBezTo>
                    <a:pt x="314" y="38"/>
                    <a:pt x="304" y="37"/>
                    <a:pt x="294" y="34"/>
                  </a:cubicBezTo>
                  <a:cubicBezTo>
                    <a:pt x="113" y="59"/>
                    <a:pt x="0" y="94"/>
                    <a:pt x="0" y="134"/>
                  </a:cubicBezTo>
                  <a:cubicBezTo>
                    <a:pt x="0" y="208"/>
                    <a:pt x="398" y="268"/>
                    <a:pt x="888" y="268"/>
                  </a:cubicBezTo>
                  <a:cubicBezTo>
                    <a:pt x="1378" y="268"/>
                    <a:pt x="1776" y="208"/>
                    <a:pt x="1776" y="134"/>
                  </a:cubicBezTo>
                  <a:cubicBezTo>
                    <a:pt x="1776" y="85"/>
                    <a:pt x="1602" y="42"/>
                    <a:pt x="1343" y="19"/>
                  </a:cubicBezTo>
                  <a:cubicBezTo>
                    <a:pt x="1338" y="23"/>
                    <a:pt x="1332" y="26"/>
                    <a:pt x="1327" y="29"/>
                  </a:cubicBezTo>
                  <a:cubicBezTo>
                    <a:pt x="1318" y="35"/>
                    <a:pt x="1308" y="40"/>
                    <a:pt x="1303" y="50"/>
                  </a:cubicBezTo>
                  <a:cubicBezTo>
                    <a:pt x="1284" y="42"/>
                    <a:pt x="1267" y="28"/>
                    <a:pt x="1253" y="12"/>
                  </a:cubicBezTo>
                  <a:cubicBezTo>
                    <a:pt x="1141" y="4"/>
                    <a:pt x="1018" y="0"/>
                    <a:pt x="888" y="0"/>
                  </a:cubicBezTo>
                </a:path>
              </a:pathLst>
            </a:custGeom>
            <a:solidFill>
              <a:srgbClr val="393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íṩḷide"/>
            <p:cNvSpPr/>
            <p:nvPr/>
          </p:nvSpPr>
          <p:spPr bwMode="auto">
            <a:xfrm>
              <a:off x="3567113" y="2887663"/>
              <a:ext cx="1981200" cy="2132013"/>
            </a:xfrm>
            <a:custGeom>
              <a:avLst/>
              <a:gdLst>
                <a:gd name="T0" fmla="*/ 755 w 1401"/>
                <a:gd name="T1" fmla="*/ 0 h 1510"/>
                <a:gd name="T2" fmla="*/ 0 w 1401"/>
                <a:gd name="T3" fmla="*/ 755 h 1510"/>
                <a:gd name="T4" fmla="*/ 755 w 1401"/>
                <a:gd name="T5" fmla="*/ 1510 h 1510"/>
                <a:gd name="T6" fmla="*/ 908 w 1401"/>
                <a:gd name="T7" fmla="*/ 1495 h 1510"/>
                <a:gd name="T8" fmla="*/ 799 w 1401"/>
                <a:gd name="T9" fmla="*/ 1103 h 1510"/>
                <a:gd name="T10" fmla="*/ 1401 w 1401"/>
                <a:gd name="T11" fmla="*/ 363 h 1510"/>
                <a:gd name="T12" fmla="*/ 755 w 1401"/>
                <a:gd name="T13" fmla="*/ 0 h 1510"/>
              </a:gdLst>
              <a:ahLst/>
              <a:cxnLst>
                <a:cxn ang="0">
                  <a:pos x="T0" y="T1"/>
                </a:cxn>
                <a:cxn ang="0">
                  <a:pos x="T2" y="T3"/>
                </a:cxn>
                <a:cxn ang="0">
                  <a:pos x="T4" y="T5"/>
                </a:cxn>
                <a:cxn ang="0">
                  <a:pos x="T6" y="T7"/>
                </a:cxn>
                <a:cxn ang="0">
                  <a:pos x="T8" y="T9"/>
                </a:cxn>
                <a:cxn ang="0">
                  <a:pos x="T10" y="T11"/>
                </a:cxn>
                <a:cxn ang="0">
                  <a:pos x="T12" y="T13"/>
                </a:cxn>
              </a:cxnLst>
              <a:rect l="0" t="0" r="r" b="b"/>
              <a:pathLst>
                <a:path w="1401" h="1510">
                  <a:moveTo>
                    <a:pt x="755" y="0"/>
                  </a:moveTo>
                  <a:cubicBezTo>
                    <a:pt x="338" y="0"/>
                    <a:pt x="0" y="338"/>
                    <a:pt x="0" y="755"/>
                  </a:cubicBezTo>
                  <a:cubicBezTo>
                    <a:pt x="0" y="1172"/>
                    <a:pt x="339" y="1510"/>
                    <a:pt x="755" y="1510"/>
                  </a:cubicBezTo>
                  <a:cubicBezTo>
                    <a:pt x="807" y="1510"/>
                    <a:pt x="858" y="1505"/>
                    <a:pt x="908" y="1495"/>
                  </a:cubicBezTo>
                  <a:cubicBezTo>
                    <a:pt x="837" y="1377"/>
                    <a:pt x="799" y="1241"/>
                    <a:pt x="799" y="1103"/>
                  </a:cubicBezTo>
                  <a:cubicBezTo>
                    <a:pt x="799" y="738"/>
                    <a:pt x="1057" y="434"/>
                    <a:pt x="1401" y="363"/>
                  </a:cubicBezTo>
                  <a:cubicBezTo>
                    <a:pt x="1264" y="138"/>
                    <a:pt x="1019" y="0"/>
                    <a:pt x="755" y="0"/>
                  </a:cubicBezTo>
                </a:path>
              </a:pathLst>
            </a:custGeom>
            <a:solidFill>
              <a:srgbClr val="6C63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î$ḷídé"/>
            <p:cNvSpPr/>
            <p:nvPr/>
          </p:nvSpPr>
          <p:spPr bwMode="auto">
            <a:xfrm>
              <a:off x="3567113" y="3957638"/>
              <a:ext cx="788988" cy="1027113"/>
            </a:xfrm>
            <a:custGeom>
              <a:avLst/>
              <a:gdLst>
                <a:gd name="T0" fmla="*/ 0 w 558"/>
                <a:gd name="T1" fmla="*/ 0 h 727"/>
                <a:gd name="T2" fmla="*/ 0 w 558"/>
                <a:gd name="T3" fmla="*/ 3 h 727"/>
                <a:gd name="T4" fmla="*/ 543 w 558"/>
                <a:gd name="T5" fmla="*/ 727 h 727"/>
                <a:gd name="T6" fmla="*/ 558 w 558"/>
                <a:gd name="T7" fmla="*/ 726 h 727"/>
                <a:gd name="T8" fmla="*/ 0 w 558"/>
                <a:gd name="T9" fmla="*/ 0 h 727"/>
              </a:gdLst>
              <a:ahLst/>
              <a:cxnLst>
                <a:cxn ang="0">
                  <a:pos x="T0" y="T1"/>
                </a:cxn>
                <a:cxn ang="0">
                  <a:pos x="T2" y="T3"/>
                </a:cxn>
                <a:cxn ang="0">
                  <a:pos x="T4" y="T5"/>
                </a:cxn>
                <a:cxn ang="0">
                  <a:pos x="T6" y="T7"/>
                </a:cxn>
                <a:cxn ang="0">
                  <a:pos x="T8" y="T9"/>
                </a:cxn>
              </a:cxnLst>
              <a:rect l="0" t="0" r="r" b="b"/>
              <a:pathLst>
                <a:path w="558" h="727">
                  <a:moveTo>
                    <a:pt x="0" y="0"/>
                  </a:moveTo>
                  <a:cubicBezTo>
                    <a:pt x="0" y="1"/>
                    <a:pt x="0" y="2"/>
                    <a:pt x="0" y="3"/>
                  </a:cubicBezTo>
                  <a:cubicBezTo>
                    <a:pt x="0" y="346"/>
                    <a:pt x="229" y="636"/>
                    <a:pt x="543" y="727"/>
                  </a:cubicBezTo>
                  <a:cubicBezTo>
                    <a:pt x="548" y="727"/>
                    <a:pt x="553" y="727"/>
                    <a:pt x="558" y="726"/>
                  </a:cubicBezTo>
                  <a:cubicBezTo>
                    <a:pt x="238" y="639"/>
                    <a:pt x="2" y="347"/>
                    <a:pt x="0"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isḷíḍè"/>
            <p:cNvSpPr/>
            <p:nvPr/>
          </p:nvSpPr>
          <p:spPr bwMode="auto">
            <a:xfrm>
              <a:off x="4335463" y="4983163"/>
              <a:ext cx="96838" cy="22225"/>
            </a:xfrm>
            <a:custGeom>
              <a:avLst/>
              <a:gdLst>
                <a:gd name="T0" fmla="*/ 15 w 68"/>
                <a:gd name="T1" fmla="*/ 0 h 16"/>
                <a:gd name="T2" fmla="*/ 0 w 68"/>
                <a:gd name="T3" fmla="*/ 1 h 16"/>
                <a:gd name="T4" fmla="*/ 61 w 68"/>
                <a:gd name="T5" fmla="*/ 16 h 16"/>
                <a:gd name="T6" fmla="*/ 68 w 68"/>
                <a:gd name="T7" fmla="*/ 15 h 16"/>
                <a:gd name="T8" fmla="*/ 44 w 68"/>
                <a:gd name="T9" fmla="*/ 7 h 16"/>
                <a:gd name="T10" fmla="*/ 15 w 68"/>
                <a:gd name="T11" fmla="*/ 0 h 16"/>
              </a:gdLst>
              <a:ahLst/>
              <a:cxnLst>
                <a:cxn ang="0">
                  <a:pos x="T0" y="T1"/>
                </a:cxn>
                <a:cxn ang="0">
                  <a:pos x="T2" y="T3"/>
                </a:cxn>
                <a:cxn ang="0">
                  <a:pos x="T4" y="T5"/>
                </a:cxn>
                <a:cxn ang="0">
                  <a:pos x="T6" y="T7"/>
                </a:cxn>
                <a:cxn ang="0">
                  <a:pos x="T8" y="T9"/>
                </a:cxn>
                <a:cxn ang="0">
                  <a:pos x="T10" y="T11"/>
                </a:cxn>
              </a:cxnLst>
              <a:rect l="0" t="0" r="r" b="b"/>
              <a:pathLst>
                <a:path w="68" h="16">
                  <a:moveTo>
                    <a:pt x="15" y="0"/>
                  </a:moveTo>
                  <a:cubicBezTo>
                    <a:pt x="10" y="1"/>
                    <a:pt x="5" y="1"/>
                    <a:pt x="0" y="1"/>
                  </a:cubicBezTo>
                  <a:cubicBezTo>
                    <a:pt x="20" y="7"/>
                    <a:pt x="40" y="12"/>
                    <a:pt x="61" y="16"/>
                  </a:cubicBezTo>
                  <a:cubicBezTo>
                    <a:pt x="63" y="16"/>
                    <a:pt x="66" y="16"/>
                    <a:pt x="68" y="15"/>
                  </a:cubicBezTo>
                  <a:cubicBezTo>
                    <a:pt x="60" y="13"/>
                    <a:pt x="52" y="10"/>
                    <a:pt x="44" y="7"/>
                  </a:cubicBezTo>
                  <a:cubicBezTo>
                    <a:pt x="34" y="5"/>
                    <a:pt x="24" y="3"/>
                    <a:pt x="15" y="0"/>
                  </a:cubicBezTo>
                </a:path>
              </a:pathLst>
            </a:custGeom>
            <a:solidFill>
              <a:srgbClr val="393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íṡļîḓe"/>
            <p:cNvSpPr/>
            <p:nvPr/>
          </p:nvSpPr>
          <p:spPr bwMode="auto">
            <a:xfrm>
              <a:off x="4421188" y="5003801"/>
              <a:ext cx="44450" cy="11113"/>
            </a:xfrm>
            <a:custGeom>
              <a:avLst/>
              <a:gdLst>
                <a:gd name="T0" fmla="*/ 7 w 31"/>
                <a:gd name="T1" fmla="*/ 0 h 7"/>
                <a:gd name="T2" fmla="*/ 0 w 31"/>
                <a:gd name="T3" fmla="*/ 1 h 7"/>
                <a:gd name="T4" fmla="*/ 31 w 31"/>
                <a:gd name="T5" fmla="*/ 7 h 7"/>
                <a:gd name="T6" fmla="*/ 7 w 31"/>
                <a:gd name="T7" fmla="*/ 0 h 7"/>
              </a:gdLst>
              <a:ahLst/>
              <a:cxnLst>
                <a:cxn ang="0">
                  <a:pos x="T0" y="T1"/>
                </a:cxn>
                <a:cxn ang="0">
                  <a:pos x="T2" y="T3"/>
                </a:cxn>
                <a:cxn ang="0">
                  <a:pos x="T4" y="T5"/>
                </a:cxn>
                <a:cxn ang="0">
                  <a:pos x="T6" y="T7"/>
                </a:cxn>
              </a:cxnLst>
              <a:rect l="0" t="0" r="r" b="b"/>
              <a:pathLst>
                <a:path w="31" h="7">
                  <a:moveTo>
                    <a:pt x="7" y="0"/>
                  </a:moveTo>
                  <a:cubicBezTo>
                    <a:pt x="5" y="1"/>
                    <a:pt x="2" y="1"/>
                    <a:pt x="0" y="1"/>
                  </a:cubicBezTo>
                  <a:cubicBezTo>
                    <a:pt x="10" y="4"/>
                    <a:pt x="20" y="5"/>
                    <a:pt x="31" y="7"/>
                  </a:cubicBezTo>
                  <a:cubicBezTo>
                    <a:pt x="23" y="5"/>
                    <a:pt x="15" y="3"/>
                    <a:pt x="7" y="0"/>
                  </a:cubicBezTo>
                </a:path>
              </a:pathLst>
            </a:custGeom>
            <a:solidFill>
              <a:srgbClr val="33314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ïŝ1iḓê"/>
            <p:cNvSpPr/>
            <p:nvPr/>
          </p:nvSpPr>
          <p:spPr bwMode="auto">
            <a:xfrm>
              <a:off x="3567113" y="2895601"/>
              <a:ext cx="1347788" cy="2097088"/>
            </a:xfrm>
            <a:custGeom>
              <a:avLst/>
              <a:gdLst>
                <a:gd name="T0" fmla="*/ 756 w 953"/>
                <a:gd name="T1" fmla="*/ 0 h 1485"/>
                <a:gd name="T2" fmla="*/ 755 w 953"/>
                <a:gd name="T3" fmla="*/ 0 h 1485"/>
                <a:gd name="T4" fmla="*/ 0 w 953"/>
                <a:gd name="T5" fmla="*/ 752 h 1485"/>
                <a:gd name="T6" fmla="*/ 558 w 953"/>
                <a:gd name="T7" fmla="*/ 1478 h 1485"/>
                <a:gd name="T8" fmla="*/ 587 w 953"/>
                <a:gd name="T9" fmla="*/ 1485 h 1485"/>
                <a:gd name="T10" fmla="*/ 77 w 953"/>
                <a:gd name="T11" fmla="*/ 771 h 1485"/>
                <a:gd name="T12" fmla="*/ 832 w 953"/>
                <a:gd name="T13" fmla="*/ 16 h 1485"/>
                <a:gd name="T14" fmla="*/ 953 w 953"/>
                <a:gd name="T15" fmla="*/ 26 h 1485"/>
                <a:gd name="T16" fmla="*/ 756 w 953"/>
                <a:gd name="T17" fmla="*/ 0 h 1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3" h="1485">
                  <a:moveTo>
                    <a:pt x="756" y="0"/>
                  </a:moveTo>
                  <a:cubicBezTo>
                    <a:pt x="756" y="0"/>
                    <a:pt x="756" y="0"/>
                    <a:pt x="755" y="0"/>
                  </a:cubicBezTo>
                  <a:cubicBezTo>
                    <a:pt x="339" y="0"/>
                    <a:pt x="2" y="336"/>
                    <a:pt x="0" y="752"/>
                  </a:cubicBezTo>
                  <a:cubicBezTo>
                    <a:pt x="2" y="1099"/>
                    <a:pt x="238" y="1391"/>
                    <a:pt x="558" y="1478"/>
                  </a:cubicBezTo>
                  <a:cubicBezTo>
                    <a:pt x="567" y="1481"/>
                    <a:pt x="577" y="1483"/>
                    <a:pt x="587" y="1485"/>
                  </a:cubicBezTo>
                  <a:cubicBezTo>
                    <a:pt x="283" y="1382"/>
                    <a:pt x="77" y="1095"/>
                    <a:pt x="77" y="771"/>
                  </a:cubicBezTo>
                  <a:cubicBezTo>
                    <a:pt x="77" y="354"/>
                    <a:pt x="415" y="16"/>
                    <a:pt x="832" y="16"/>
                  </a:cubicBezTo>
                  <a:cubicBezTo>
                    <a:pt x="872" y="16"/>
                    <a:pt x="913" y="19"/>
                    <a:pt x="953" y="26"/>
                  </a:cubicBezTo>
                  <a:cubicBezTo>
                    <a:pt x="889" y="8"/>
                    <a:pt x="823" y="0"/>
                    <a:pt x="756" y="0"/>
                  </a:cubicBezTo>
                </a:path>
              </a:pathLst>
            </a:custGeom>
            <a:solidFill>
              <a:srgbClr val="6159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ïṧlîḍe"/>
            <p:cNvSpPr/>
            <p:nvPr/>
          </p:nvSpPr>
          <p:spPr bwMode="auto">
            <a:xfrm>
              <a:off x="3921126" y="1414463"/>
              <a:ext cx="2136775" cy="1978025"/>
            </a:xfrm>
            <a:custGeom>
              <a:avLst/>
              <a:gdLst>
                <a:gd name="T0" fmla="*/ 1147 w 1511"/>
                <a:gd name="T1" fmla="*/ 1401 h 1401"/>
                <a:gd name="T2" fmla="*/ 1511 w 1511"/>
                <a:gd name="T3" fmla="*/ 755 h 1401"/>
                <a:gd name="T4" fmla="*/ 755 w 1511"/>
                <a:gd name="T5" fmla="*/ 0 h 1401"/>
                <a:gd name="T6" fmla="*/ 0 w 1511"/>
                <a:gd name="T7" fmla="*/ 755 h 1401"/>
                <a:gd name="T8" fmla="*/ 16 w 1511"/>
                <a:gd name="T9" fmla="*/ 908 h 1401"/>
                <a:gd name="T10" fmla="*/ 408 w 1511"/>
                <a:gd name="T11" fmla="*/ 799 h 1401"/>
                <a:gd name="T12" fmla="*/ 1147 w 1511"/>
                <a:gd name="T13" fmla="*/ 1401 h 1401"/>
              </a:gdLst>
              <a:ahLst/>
              <a:cxnLst>
                <a:cxn ang="0">
                  <a:pos x="T0" y="T1"/>
                </a:cxn>
                <a:cxn ang="0">
                  <a:pos x="T2" y="T3"/>
                </a:cxn>
                <a:cxn ang="0">
                  <a:pos x="T4" y="T5"/>
                </a:cxn>
                <a:cxn ang="0">
                  <a:pos x="T6" y="T7"/>
                </a:cxn>
                <a:cxn ang="0">
                  <a:pos x="T8" y="T9"/>
                </a:cxn>
                <a:cxn ang="0">
                  <a:pos x="T10" y="T11"/>
                </a:cxn>
                <a:cxn ang="0">
                  <a:pos x="T12" y="T13"/>
                </a:cxn>
              </a:cxnLst>
              <a:rect l="0" t="0" r="r" b="b"/>
              <a:pathLst>
                <a:path w="1511" h="1401">
                  <a:moveTo>
                    <a:pt x="1147" y="1401"/>
                  </a:moveTo>
                  <a:cubicBezTo>
                    <a:pt x="1373" y="1264"/>
                    <a:pt x="1511" y="1019"/>
                    <a:pt x="1511" y="755"/>
                  </a:cubicBezTo>
                  <a:cubicBezTo>
                    <a:pt x="1511" y="338"/>
                    <a:pt x="1173" y="0"/>
                    <a:pt x="755" y="0"/>
                  </a:cubicBezTo>
                  <a:cubicBezTo>
                    <a:pt x="338" y="0"/>
                    <a:pt x="0" y="338"/>
                    <a:pt x="0" y="755"/>
                  </a:cubicBezTo>
                  <a:cubicBezTo>
                    <a:pt x="0" y="807"/>
                    <a:pt x="6" y="858"/>
                    <a:pt x="16" y="908"/>
                  </a:cubicBezTo>
                  <a:cubicBezTo>
                    <a:pt x="134" y="836"/>
                    <a:pt x="270" y="799"/>
                    <a:pt x="408" y="799"/>
                  </a:cubicBezTo>
                  <a:cubicBezTo>
                    <a:pt x="772" y="799"/>
                    <a:pt x="1077" y="1057"/>
                    <a:pt x="1147" y="1401"/>
                  </a:cubicBezTo>
                </a:path>
              </a:pathLst>
            </a:custGeom>
            <a:solidFill>
              <a:srgbClr val="6C63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íşḻïḓè"/>
            <p:cNvSpPr/>
            <p:nvPr/>
          </p:nvSpPr>
          <p:spPr bwMode="auto">
            <a:xfrm>
              <a:off x="4989513" y="1414463"/>
              <a:ext cx="1068388" cy="1978025"/>
            </a:xfrm>
            <a:custGeom>
              <a:avLst/>
              <a:gdLst>
                <a:gd name="T0" fmla="*/ 0 w 755"/>
                <a:gd name="T1" fmla="*/ 0 h 1401"/>
                <a:gd name="T2" fmla="*/ 0 w 755"/>
                <a:gd name="T3" fmla="*/ 0 h 1401"/>
                <a:gd name="T4" fmla="*/ 755 w 755"/>
                <a:gd name="T5" fmla="*/ 755 h 1401"/>
                <a:gd name="T6" fmla="*/ 392 w 755"/>
                <a:gd name="T7" fmla="*/ 1401 h 1401"/>
                <a:gd name="T8" fmla="*/ 392 w 755"/>
                <a:gd name="T9" fmla="*/ 1401 h 1401"/>
                <a:gd name="T10" fmla="*/ 755 w 755"/>
                <a:gd name="T11" fmla="*/ 755 h 1401"/>
                <a:gd name="T12" fmla="*/ 0 w 755"/>
                <a:gd name="T13" fmla="*/ 0 h 1401"/>
              </a:gdLst>
              <a:ahLst/>
              <a:cxnLst>
                <a:cxn ang="0">
                  <a:pos x="T0" y="T1"/>
                </a:cxn>
                <a:cxn ang="0">
                  <a:pos x="T2" y="T3"/>
                </a:cxn>
                <a:cxn ang="0">
                  <a:pos x="T4" y="T5"/>
                </a:cxn>
                <a:cxn ang="0">
                  <a:pos x="T6" y="T7"/>
                </a:cxn>
                <a:cxn ang="0">
                  <a:pos x="T8" y="T9"/>
                </a:cxn>
                <a:cxn ang="0">
                  <a:pos x="T10" y="T11"/>
                </a:cxn>
                <a:cxn ang="0">
                  <a:pos x="T12" y="T13"/>
                </a:cxn>
              </a:cxnLst>
              <a:rect l="0" t="0" r="r" b="b"/>
              <a:pathLst>
                <a:path w="755" h="1401">
                  <a:moveTo>
                    <a:pt x="0" y="0"/>
                  </a:moveTo>
                  <a:cubicBezTo>
                    <a:pt x="0" y="0"/>
                    <a:pt x="0" y="0"/>
                    <a:pt x="0" y="0"/>
                  </a:cubicBezTo>
                  <a:cubicBezTo>
                    <a:pt x="417" y="0"/>
                    <a:pt x="755" y="338"/>
                    <a:pt x="755" y="755"/>
                  </a:cubicBezTo>
                  <a:cubicBezTo>
                    <a:pt x="755" y="1019"/>
                    <a:pt x="617" y="1264"/>
                    <a:pt x="392" y="1401"/>
                  </a:cubicBezTo>
                  <a:cubicBezTo>
                    <a:pt x="392" y="1401"/>
                    <a:pt x="392" y="1401"/>
                    <a:pt x="392" y="1401"/>
                  </a:cubicBezTo>
                  <a:cubicBezTo>
                    <a:pt x="617" y="1264"/>
                    <a:pt x="755" y="1019"/>
                    <a:pt x="755" y="755"/>
                  </a:cubicBezTo>
                  <a:cubicBezTo>
                    <a:pt x="755" y="338"/>
                    <a:pt x="417" y="0"/>
                    <a:pt x="0"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íŝḻïdè"/>
            <p:cNvSpPr/>
            <p:nvPr/>
          </p:nvSpPr>
          <p:spPr bwMode="auto">
            <a:xfrm>
              <a:off x="5545138" y="3392488"/>
              <a:ext cx="1588" cy="1588"/>
            </a:xfrm>
            <a:prstGeom prst="ellipse">
              <a:avLst/>
            </a:prstGeom>
            <a:solidFill>
              <a:srgbClr val="6159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íṥ1ïḓê"/>
            <p:cNvSpPr/>
            <p:nvPr/>
          </p:nvSpPr>
          <p:spPr bwMode="auto">
            <a:xfrm>
              <a:off x="4943476" y="1414463"/>
              <a:ext cx="1114425" cy="1978025"/>
            </a:xfrm>
            <a:custGeom>
              <a:avLst/>
              <a:gdLst>
                <a:gd name="T0" fmla="*/ 33 w 788"/>
                <a:gd name="T1" fmla="*/ 0 h 1401"/>
                <a:gd name="T2" fmla="*/ 0 w 788"/>
                <a:gd name="T3" fmla="*/ 1 h 1401"/>
                <a:gd name="T4" fmla="*/ 722 w 788"/>
                <a:gd name="T5" fmla="*/ 755 h 1401"/>
                <a:gd name="T6" fmla="*/ 416 w 788"/>
                <a:gd name="T7" fmla="*/ 1363 h 1401"/>
                <a:gd name="T8" fmla="*/ 425 w 788"/>
                <a:gd name="T9" fmla="*/ 1401 h 1401"/>
                <a:gd name="T10" fmla="*/ 425 w 788"/>
                <a:gd name="T11" fmla="*/ 1401 h 1401"/>
                <a:gd name="T12" fmla="*/ 788 w 788"/>
                <a:gd name="T13" fmla="*/ 755 h 1401"/>
                <a:gd name="T14" fmla="*/ 33 w 788"/>
                <a:gd name="T15" fmla="*/ 0 h 1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8" h="1401">
                  <a:moveTo>
                    <a:pt x="33" y="0"/>
                  </a:moveTo>
                  <a:cubicBezTo>
                    <a:pt x="22" y="0"/>
                    <a:pt x="11" y="1"/>
                    <a:pt x="0" y="1"/>
                  </a:cubicBezTo>
                  <a:cubicBezTo>
                    <a:pt x="402" y="18"/>
                    <a:pt x="722" y="349"/>
                    <a:pt x="722" y="755"/>
                  </a:cubicBezTo>
                  <a:cubicBezTo>
                    <a:pt x="723" y="995"/>
                    <a:pt x="609" y="1221"/>
                    <a:pt x="416" y="1363"/>
                  </a:cubicBezTo>
                  <a:cubicBezTo>
                    <a:pt x="419" y="1375"/>
                    <a:pt x="422" y="1388"/>
                    <a:pt x="425" y="1401"/>
                  </a:cubicBezTo>
                  <a:cubicBezTo>
                    <a:pt x="425" y="1401"/>
                    <a:pt x="425" y="1401"/>
                    <a:pt x="425" y="1401"/>
                  </a:cubicBezTo>
                  <a:cubicBezTo>
                    <a:pt x="650" y="1264"/>
                    <a:pt x="788" y="1019"/>
                    <a:pt x="788" y="755"/>
                  </a:cubicBezTo>
                  <a:cubicBezTo>
                    <a:pt x="788" y="338"/>
                    <a:pt x="450" y="0"/>
                    <a:pt x="33" y="0"/>
                  </a:cubicBezTo>
                </a:path>
              </a:pathLst>
            </a:custGeom>
            <a:solidFill>
              <a:srgbClr val="6159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îṧḷîḍè"/>
            <p:cNvSpPr/>
            <p:nvPr/>
          </p:nvSpPr>
          <p:spPr bwMode="auto">
            <a:xfrm>
              <a:off x="5348288" y="3721101"/>
              <a:ext cx="169863" cy="230188"/>
            </a:xfrm>
            <a:custGeom>
              <a:avLst/>
              <a:gdLst>
                <a:gd name="T0" fmla="*/ 105 w 120"/>
                <a:gd name="T1" fmla="*/ 107 h 163"/>
                <a:gd name="T2" fmla="*/ 70 w 120"/>
                <a:gd name="T3" fmla="*/ 130 h 163"/>
                <a:gd name="T4" fmla="*/ 46 w 120"/>
                <a:gd name="T5" fmla="*/ 163 h 163"/>
                <a:gd name="T6" fmla="*/ 31 w 120"/>
                <a:gd name="T7" fmla="*/ 118 h 163"/>
                <a:gd name="T8" fmla="*/ 0 w 120"/>
                <a:gd name="T9" fmla="*/ 38 h 163"/>
                <a:gd name="T10" fmla="*/ 48 w 120"/>
                <a:gd name="T11" fmla="*/ 0 h 163"/>
                <a:gd name="T12" fmla="*/ 109 w 120"/>
                <a:gd name="T13" fmla="*/ 80 h 163"/>
                <a:gd name="T14" fmla="*/ 118 w 120"/>
                <a:gd name="T15" fmla="*/ 96 h 163"/>
                <a:gd name="T16" fmla="*/ 105 w 120"/>
                <a:gd name="T17" fmla="*/ 10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63">
                  <a:moveTo>
                    <a:pt x="105" y="107"/>
                  </a:moveTo>
                  <a:cubicBezTo>
                    <a:pt x="93" y="114"/>
                    <a:pt x="81" y="121"/>
                    <a:pt x="70" y="130"/>
                  </a:cubicBezTo>
                  <a:cubicBezTo>
                    <a:pt x="59" y="138"/>
                    <a:pt x="51" y="150"/>
                    <a:pt x="46" y="163"/>
                  </a:cubicBezTo>
                  <a:cubicBezTo>
                    <a:pt x="39" y="149"/>
                    <a:pt x="35" y="133"/>
                    <a:pt x="31" y="118"/>
                  </a:cubicBezTo>
                  <a:cubicBezTo>
                    <a:pt x="22" y="91"/>
                    <a:pt x="12" y="64"/>
                    <a:pt x="0" y="38"/>
                  </a:cubicBezTo>
                  <a:cubicBezTo>
                    <a:pt x="19" y="30"/>
                    <a:pt x="36" y="17"/>
                    <a:pt x="48" y="0"/>
                  </a:cubicBezTo>
                  <a:cubicBezTo>
                    <a:pt x="72" y="24"/>
                    <a:pt x="97" y="49"/>
                    <a:pt x="109" y="80"/>
                  </a:cubicBezTo>
                  <a:cubicBezTo>
                    <a:pt x="111" y="86"/>
                    <a:pt x="117" y="92"/>
                    <a:pt x="118" y="96"/>
                  </a:cubicBezTo>
                  <a:cubicBezTo>
                    <a:pt x="120" y="103"/>
                    <a:pt x="111" y="105"/>
                    <a:pt x="105" y="107"/>
                  </a:cubicBezTo>
                </a:path>
              </a:pathLst>
            </a:custGeom>
            <a:solidFill>
              <a:srgbClr val="FFBFC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iṥľïḍè"/>
            <p:cNvSpPr/>
            <p:nvPr/>
          </p:nvSpPr>
          <p:spPr bwMode="auto">
            <a:xfrm>
              <a:off x="4560888" y="4613276"/>
              <a:ext cx="815975" cy="627063"/>
            </a:xfrm>
            <a:prstGeom prst="ellipse">
              <a:avLst/>
            </a:pr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íṣļîḓé"/>
            <p:cNvSpPr/>
            <p:nvPr/>
          </p:nvSpPr>
          <p:spPr bwMode="auto">
            <a:xfrm>
              <a:off x="5753101" y="4689476"/>
              <a:ext cx="168275" cy="125413"/>
            </a:xfrm>
            <a:custGeom>
              <a:avLst/>
              <a:gdLst>
                <a:gd name="T0" fmla="*/ 44 w 120"/>
                <a:gd name="T1" fmla="*/ 1 h 89"/>
                <a:gd name="T2" fmla="*/ 116 w 120"/>
                <a:gd name="T3" fmla="*/ 40 h 89"/>
                <a:gd name="T4" fmla="*/ 119 w 120"/>
                <a:gd name="T5" fmla="*/ 44 h 89"/>
                <a:gd name="T6" fmla="*/ 110 w 120"/>
                <a:gd name="T7" fmla="*/ 51 h 89"/>
                <a:gd name="T8" fmla="*/ 82 w 120"/>
                <a:gd name="T9" fmla="*/ 74 h 89"/>
                <a:gd name="T10" fmla="*/ 50 w 120"/>
                <a:gd name="T11" fmla="*/ 83 h 89"/>
                <a:gd name="T12" fmla="*/ 43 w 120"/>
                <a:gd name="T13" fmla="*/ 75 h 89"/>
                <a:gd name="T14" fmla="*/ 0 w 120"/>
                <a:gd name="T15" fmla="*/ 20 h 89"/>
                <a:gd name="T16" fmla="*/ 45 w 120"/>
                <a:gd name="T17" fmla="*/ 0 h 89"/>
                <a:gd name="T18" fmla="*/ 44 w 120"/>
                <a:gd name="T19" fmla="*/ 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9">
                  <a:moveTo>
                    <a:pt x="44" y="1"/>
                  </a:moveTo>
                  <a:cubicBezTo>
                    <a:pt x="70" y="9"/>
                    <a:pt x="95" y="22"/>
                    <a:pt x="116" y="40"/>
                  </a:cubicBezTo>
                  <a:cubicBezTo>
                    <a:pt x="118" y="41"/>
                    <a:pt x="119" y="42"/>
                    <a:pt x="119" y="44"/>
                  </a:cubicBezTo>
                  <a:cubicBezTo>
                    <a:pt x="120" y="48"/>
                    <a:pt x="114" y="50"/>
                    <a:pt x="110" y="51"/>
                  </a:cubicBezTo>
                  <a:cubicBezTo>
                    <a:pt x="98" y="54"/>
                    <a:pt x="91" y="65"/>
                    <a:pt x="82" y="74"/>
                  </a:cubicBezTo>
                  <a:cubicBezTo>
                    <a:pt x="74" y="83"/>
                    <a:pt x="60" y="89"/>
                    <a:pt x="50" y="83"/>
                  </a:cubicBezTo>
                  <a:cubicBezTo>
                    <a:pt x="47" y="81"/>
                    <a:pt x="45" y="78"/>
                    <a:pt x="43" y="75"/>
                  </a:cubicBezTo>
                  <a:cubicBezTo>
                    <a:pt x="0" y="20"/>
                    <a:pt x="0" y="20"/>
                    <a:pt x="0" y="20"/>
                  </a:cubicBezTo>
                  <a:cubicBezTo>
                    <a:pt x="14" y="12"/>
                    <a:pt x="30" y="5"/>
                    <a:pt x="45" y="0"/>
                  </a:cubicBezTo>
                  <a:cubicBezTo>
                    <a:pt x="44" y="1"/>
                    <a:pt x="44" y="1"/>
                    <a:pt x="44" y="1"/>
                  </a:cubicBezTo>
                </a:path>
              </a:pathLst>
            </a:custGeom>
            <a:solidFill>
              <a:srgbClr val="F1F1F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íṩļiḋe"/>
            <p:cNvSpPr/>
            <p:nvPr/>
          </p:nvSpPr>
          <p:spPr bwMode="auto">
            <a:xfrm>
              <a:off x="5781676" y="4689476"/>
              <a:ext cx="331788" cy="185738"/>
            </a:xfrm>
            <a:custGeom>
              <a:avLst/>
              <a:gdLst>
                <a:gd name="T0" fmla="*/ 100 w 234"/>
                <a:gd name="T1" fmla="*/ 13 h 132"/>
                <a:gd name="T2" fmla="*/ 114 w 234"/>
                <a:gd name="T3" fmla="*/ 33 h 132"/>
                <a:gd name="T4" fmla="*/ 126 w 234"/>
                <a:gd name="T5" fmla="*/ 41 h 132"/>
                <a:gd name="T6" fmla="*/ 159 w 234"/>
                <a:gd name="T7" fmla="*/ 59 h 132"/>
                <a:gd name="T8" fmla="*/ 175 w 234"/>
                <a:gd name="T9" fmla="*/ 67 h 132"/>
                <a:gd name="T10" fmla="*/ 194 w 234"/>
                <a:gd name="T11" fmla="*/ 71 h 132"/>
                <a:gd name="T12" fmla="*/ 220 w 234"/>
                <a:gd name="T13" fmla="*/ 79 h 132"/>
                <a:gd name="T14" fmla="*/ 234 w 234"/>
                <a:gd name="T15" fmla="*/ 93 h 132"/>
                <a:gd name="T16" fmla="*/ 230 w 234"/>
                <a:gd name="T17" fmla="*/ 102 h 132"/>
                <a:gd name="T18" fmla="*/ 173 w 234"/>
                <a:gd name="T19" fmla="*/ 124 h 132"/>
                <a:gd name="T20" fmla="*/ 40 w 234"/>
                <a:gd name="T21" fmla="*/ 122 h 132"/>
                <a:gd name="T22" fmla="*/ 16 w 234"/>
                <a:gd name="T23" fmla="*/ 112 h 132"/>
                <a:gd name="T24" fmla="*/ 5 w 234"/>
                <a:gd name="T25" fmla="*/ 65 h 132"/>
                <a:gd name="T26" fmla="*/ 15 w 234"/>
                <a:gd name="T27" fmla="*/ 49 h 132"/>
                <a:gd name="T28" fmla="*/ 32 w 234"/>
                <a:gd name="T29" fmla="*/ 46 h 132"/>
                <a:gd name="T30" fmla="*/ 39 w 234"/>
                <a:gd name="T31" fmla="*/ 46 h 132"/>
                <a:gd name="T32" fmla="*/ 63 w 234"/>
                <a:gd name="T33" fmla="*/ 39 h 132"/>
                <a:gd name="T34" fmla="*/ 75 w 234"/>
                <a:gd name="T35" fmla="*/ 28 h 132"/>
                <a:gd name="T36" fmla="*/ 71 w 234"/>
                <a:gd name="T37" fmla="*/ 12 h 132"/>
                <a:gd name="T38" fmla="*/ 100 w 234"/>
                <a:gd name="T39" fmla="*/ 1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132">
                  <a:moveTo>
                    <a:pt x="100" y="13"/>
                  </a:moveTo>
                  <a:cubicBezTo>
                    <a:pt x="106" y="18"/>
                    <a:pt x="108" y="27"/>
                    <a:pt x="114" y="33"/>
                  </a:cubicBezTo>
                  <a:cubicBezTo>
                    <a:pt x="117" y="36"/>
                    <a:pt x="122" y="39"/>
                    <a:pt x="126" y="41"/>
                  </a:cubicBezTo>
                  <a:cubicBezTo>
                    <a:pt x="159" y="59"/>
                    <a:pt x="159" y="59"/>
                    <a:pt x="159" y="59"/>
                  </a:cubicBezTo>
                  <a:cubicBezTo>
                    <a:pt x="164" y="62"/>
                    <a:pt x="170" y="65"/>
                    <a:pt x="175" y="67"/>
                  </a:cubicBezTo>
                  <a:cubicBezTo>
                    <a:pt x="181" y="69"/>
                    <a:pt x="188" y="70"/>
                    <a:pt x="194" y="71"/>
                  </a:cubicBezTo>
                  <a:cubicBezTo>
                    <a:pt x="203" y="73"/>
                    <a:pt x="212" y="75"/>
                    <a:pt x="220" y="79"/>
                  </a:cubicBezTo>
                  <a:cubicBezTo>
                    <a:pt x="227" y="82"/>
                    <a:pt x="234" y="86"/>
                    <a:pt x="234" y="93"/>
                  </a:cubicBezTo>
                  <a:cubicBezTo>
                    <a:pt x="234" y="96"/>
                    <a:pt x="232" y="100"/>
                    <a:pt x="230" y="102"/>
                  </a:cubicBezTo>
                  <a:cubicBezTo>
                    <a:pt x="217" y="118"/>
                    <a:pt x="194" y="122"/>
                    <a:pt x="173" y="124"/>
                  </a:cubicBezTo>
                  <a:cubicBezTo>
                    <a:pt x="129" y="129"/>
                    <a:pt x="83" y="132"/>
                    <a:pt x="40" y="122"/>
                  </a:cubicBezTo>
                  <a:cubicBezTo>
                    <a:pt x="31" y="120"/>
                    <a:pt x="23" y="117"/>
                    <a:pt x="16" y="112"/>
                  </a:cubicBezTo>
                  <a:cubicBezTo>
                    <a:pt x="3" y="101"/>
                    <a:pt x="0" y="81"/>
                    <a:pt x="5" y="65"/>
                  </a:cubicBezTo>
                  <a:cubicBezTo>
                    <a:pt x="6" y="58"/>
                    <a:pt x="10" y="53"/>
                    <a:pt x="15" y="49"/>
                  </a:cubicBezTo>
                  <a:cubicBezTo>
                    <a:pt x="20" y="46"/>
                    <a:pt x="26" y="46"/>
                    <a:pt x="32" y="46"/>
                  </a:cubicBezTo>
                  <a:cubicBezTo>
                    <a:pt x="34" y="46"/>
                    <a:pt x="37" y="47"/>
                    <a:pt x="39" y="46"/>
                  </a:cubicBezTo>
                  <a:cubicBezTo>
                    <a:pt x="47" y="45"/>
                    <a:pt x="55" y="43"/>
                    <a:pt x="63" y="39"/>
                  </a:cubicBezTo>
                  <a:cubicBezTo>
                    <a:pt x="68" y="36"/>
                    <a:pt x="74" y="33"/>
                    <a:pt x="75" y="28"/>
                  </a:cubicBezTo>
                  <a:cubicBezTo>
                    <a:pt x="76" y="22"/>
                    <a:pt x="69" y="17"/>
                    <a:pt x="71" y="12"/>
                  </a:cubicBezTo>
                  <a:cubicBezTo>
                    <a:pt x="74" y="0"/>
                    <a:pt x="95" y="7"/>
                    <a:pt x="100" y="13"/>
                  </a:cubicBezTo>
                </a:path>
              </a:pathLst>
            </a:custGeom>
            <a:solidFill>
              <a:srgbClr val="575A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išļîḓè"/>
            <p:cNvSpPr/>
            <p:nvPr/>
          </p:nvSpPr>
          <p:spPr bwMode="auto">
            <a:xfrm>
              <a:off x="5824538" y="4697413"/>
              <a:ext cx="288925" cy="174625"/>
            </a:xfrm>
            <a:custGeom>
              <a:avLst/>
              <a:gdLst>
                <a:gd name="T0" fmla="*/ 51 w 204"/>
                <a:gd name="T1" fmla="*/ 0 h 123"/>
                <a:gd name="T2" fmla="*/ 41 w 204"/>
                <a:gd name="T3" fmla="*/ 6 h 123"/>
                <a:gd name="T4" fmla="*/ 41 w 204"/>
                <a:gd name="T5" fmla="*/ 7 h 123"/>
                <a:gd name="T6" fmla="*/ 45 w 204"/>
                <a:gd name="T7" fmla="*/ 20 h 123"/>
                <a:gd name="T8" fmla="*/ 45 w 204"/>
                <a:gd name="T9" fmla="*/ 22 h 123"/>
                <a:gd name="T10" fmla="*/ 33 w 204"/>
                <a:gd name="T11" fmla="*/ 33 h 123"/>
                <a:gd name="T12" fmla="*/ 9 w 204"/>
                <a:gd name="T13" fmla="*/ 40 h 123"/>
                <a:gd name="T14" fmla="*/ 5 w 204"/>
                <a:gd name="T15" fmla="*/ 40 h 123"/>
                <a:gd name="T16" fmla="*/ 2 w 204"/>
                <a:gd name="T17" fmla="*/ 40 h 123"/>
                <a:gd name="T18" fmla="*/ 0 w 204"/>
                <a:gd name="T19" fmla="*/ 40 h 123"/>
                <a:gd name="T20" fmla="*/ 75 w 204"/>
                <a:gd name="T21" fmla="*/ 121 h 123"/>
                <a:gd name="T22" fmla="*/ 77 w 204"/>
                <a:gd name="T23" fmla="*/ 123 h 123"/>
                <a:gd name="T24" fmla="*/ 143 w 204"/>
                <a:gd name="T25" fmla="*/ 118 h 123"/>
                <a:gd name="T26" fmla="*/ 200 w 204"/>
                <a:gd name="T27" fmla="*/ 96 h 123"/>
                <a:gd name="T28" fmla="*/ 204 w 204"/>
                <a:gd name="T29" fmla="*/ 87 h 123"/>
                <a:gd name="T30" fmla="*/ 204 w 204"/>
                <a:gd name="T31" fmla="*/ 87 h 123"/>
                <a:gd name="T32" fmla="*/ 190 w 204"/>
                <a:gd name="T33" fmla="*/ 73 h 123"/>
                <a:gd name="T34" fmla="*/ 164 w 204"/>
                <a:gd name="T35" fmla="*/ 65 h 123"/>
                <a:gd name="T36" fmla="*/ 145 w 204"/>
                <a:gd name="T37" fmla="*/ 61 h 123"/>
                <a:gd name="T38" fmla="*/ 129 w 204"/>
                <a:gd name="T39" fmla="*/ 53 h 123"/>
                <a:gd name="T40" fmla="*/ 96 w 204"/>
                <a:gd name="T41" fmla="*/ 35 h 123"/>
                <a:gd name="T42" fmla="*/ 84 w 204"/>
                <a:gd name="T43" fmla="*/ 27 h 123"/>
                <a:gd name="T44" fmla="*/ 70 w 204"/>
                <a:gd name="T45" fmla="*/ 7 h 123"/>
                <a:gd name="T46" fmla="*/ 51 w 204"/>
                <a:gd name="T4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4" h="123">
                  <a:moveTo>
                    <a:pt x="51" y="0"/>
                  </a:moveTo>
                  <a:cubicBezTo>
                    <a:pt x="46" y="0"/>
                    <a:pt x="42" y="1"/>
                    <a:pt x="41" y="6"/>
                  </a:cubicBezTo>
                  <a:cubicBezTo>
                    <a:pt x="41" y="6"/>
                    <a:pt x="41" y="7"/>
                    <a:pt x="41" y="7"/>
                  </a:cubicBezTo>
                  <a:cubicBezTo>
                    <a:pt x="41" y="11"/>
                    <a:pt x="45" y="15"/>
                    <a:pt x="45" y="20"/>
                  </a:cubicBezTo>
                  <a:cubicBezTo>
                    <a:pt x="45" y="21"/>
                    <a:pt x="45" y="21"/>
                    <a:pt x="45" y="22"/>
                  </a:cubicBezTo>
                  <a:cubicBezTo>
                    <a:pt x="44" y="27"/>
                    <a:pt x="38" y="30"/>
                    <a:pt x="33" y="33"/>
                  </a:cubicBezTo>
                  <a:cubicBezTo>
                    <a:pt x="25" y="37"/>
                    <a:pt x="17" y="39"/>
                    <a:pt x="9" y="40"/>
                  </a:cubicBezTo>
                  <a:cubicBezTo>
                    <a:pt x="8" y="40"/>
                    <a:pt x="6" y="40"/>
                    <a:pt x="5" y="40"/>
                  </a:cubicBezTo>
                  <a:cubicBezTo>
                    <a:pt x="4" y="40"/>
                    <a:pt x="3" y="40"/>
                    <a:pt x="2" y="40"/>
                  </a:cubicBezTo>
                  <a:cubicBezTo>
                    <a:pt x="1" y="40"/>
                    <a:pt x="1" y="40"/>
                    <a:pt x="0" y="40"/>
                  </a:cubicBezTo>
                  <a:cubicBezTo>
                    <a:pt x="20" y="71"/>
                    <a:pt x="45" y="98"/>
                    <a:pt x="75" y="121"/>
                  </a:cubicBezTo>
                  <a:cubicBezTo>
                    <a:pt x="76" y="121"/>
                    <a:pt x="77" y="122"/>
                    <a:pt x="77" y="123"/>
                  </a:cubicBezTo>
                  <a:cubicBezTo>
                    <a:pt x="99" y="123"/>
                    <a:pt x="122" y="121"/>
                    <a:pt x="143" y="118"/>
                  </a:cubicBezTo>
                  <a:cubicBezTo>
                    <a:pt x="164" y="116"/>
                    <a:pt x="187" y="112"/>
                    <a:pt x="200" y="96"/>
                  </a:cubicBezTo>
                  <a:cubicBezTo>
                    <a:pt x="202" y="94"/>
                    <a:pt x="204" y="90"/>
                    <a:pt x="204" y="87"/>
                  </a:cubicBezTo>
                  <a:cubicBezTo>
                    <a:pt x="204" y="87"/>
                    <a:pt x="204" y="87"/>
                    <a:pt x="204" y="87"/>
                  </a:cubicBezTo>
                  <a:cubicBezTo>
                    <a:pt x="204" y="80"/>
                    <a:pt x="197" y="76"/>
                    <a:pt x="190" y="73"/>
                  </a:cubicBezTo>
                  <a:cubicBezTo>
                    <a:pt x="182" y="69"/>
                    <a:pt x="173" y="67"/>
                    <a:pt x="164" y="65"/>
                  </a:cubicBezTo>
                  <a:cubicBezTo>
                    <a:pt x="158" y="64"/>
                    <a:pt x="151" y="63"/>
                    <a:pt x="145" y="61"/>
                  </a:cubicBezTo>
                  <a:cubicBezTo>
                    <a:pt x="140" y="59"/>
                    <a:pt x="134" y="56"/>
                    <a:pt x="129" y="53"/>
                  </a:cubicBezTo>
                  <a:cubicBezTo>
                    <a:pt x="96" y="35"/>
                    <a:pt x="96" y="35"/>
                    <a:pt x="96" y="35"/>
                  </a:cubicBezTo>
                  <a:cubicBezTo>
                    <a:pt x="92" y="33"/>
                    <a:pt x="87" y="30"/>
                    <a:pt x="84" y="27"/>
                  </a:cubicBezTo>
                  <a:cubicBezTo>
                    <a:pt x="78" y="21"/>
                    <a:pt x="76" y="12"/>
                    <a:pt x="70" y="7"/>
                  </a:cubicBezTo>
                  <a:cubicBezTo>
                    <a:pt x="67" y="3"/>
                    <a:pt x="58" y="0"/>
                    <a:pt x="51" y="0"/>
                  </a:cubicBezTo>
                </a:path>
              </a:pathLst>
            </a:custGeom>
            <a:solidFill>
              <a:srgbClr val="4E517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ïs1ídé"/>
            <p:cNvSpPr/>
            <p:nvPr/>
          </p:nvSpPr>
          <p:spPr bwMode="auto">
            <a:xfrm>
              <a:off x="5881688" y="4900613"/>
              <a:ext cx="187325" cy="180975"/>
            </a:xfrm>
            <a:custGeom>
              <a:avLst/>
              <a:gdLst>
                <a:gd name="T0" fmla="*/ 106 w 133"/>
                <a:gd name="T1" fmla="*/ 42 h 129"/>
                <a:gd name="T2" fmla="*/ 120 w 133"/>
                <a:gd name="T3" fmla="*/ 51 h 129"/>
                <a:gd name="T4" fmla="*/ 130 w 133"/>
                <a:gd name="T5" fmla="*/ 61 h 129"/>
                <a:gd name="T6" fmla="*/ 124 w 133"/>
                <a:gd name="T7" fmla="*/ 82 h 129"/>
                <a:gd name="T8" fmla="*/ 71 w 133"/>
                <a:gd name="T9" fmla="*/ 123 h 129"/>
                <a:gd name="T10" fmla="*/ 48 w 133"/>
                <a:gd name="T11" fmla="*/ 129 h 129"/>
                <a:gd name="T12" fmla="*/ 43 w 133"/>
                <a:gd name="T13" fmla="*/ 128 h 129"/>
                <a:gd name="T14" fmla="*/ 39 w 133"/>
                <a:gd name="T15" fmla="*/ 116 h 129"/>
                <a:gd name="T16" fmla="*/ 19 w 133"/>
                <a:gd name="T17" fmla="*/ 81 h 129"/>
                <a:gd name="T18" fmla="*/ 3 w 133"/>
                <a:gd name="T19" fmla="*/ 45 h 129"/>
                <a:gd name="T20" fmla="*/ 15 w 133"/>
                <a:gd name="T21" fmla="*/ 23 h 129"/>
                <a:gd name="T22" fmla="*/ 33 w 133"/>
                <a:gd name="T23" fmla="*/ 6 h 129"/>
                <a:gd name="T24" fmla="*/ 55 w 133"/>
                <a:gd name="T25" fmla="*/ 9 h 129"/>
                <a:gd name="T26" fmla="*/ 106 w 133"/>
                <a:gd name="T27" fmla="*/ 4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29">
                  <a:moveTo>
                    <a:pt x="106" y="42"/>
                  </a:moveTo>
                  <a:cubicBezTo>
                    <a:pt x="120" y="51"/>
                    <a:pt x="120" y="51"/>
                    <a:pt x="120" y="51"/>
                  </a:cubicBezTo>
                  <a:cubicBezTo>
                    <a:pt x="124" y="54"/>
                    <a:pt x="127" y="57"/>
                    <a:pt x="130" y="61"/>
                  </a:cubicBezTo>
                  <a:cubicBezTo>
                    <a:pt x="133" y="68"/>
                    <a:pt x="129" y="76"/>
                    <a:pt x="124" y="82"/>
                  </a:cubicBezTo>
                  <a:cubicBezTo>
                    <a:pt x="111" y="101"/>
                    <a:pt x="92" y="115"/>
                    <a:pt x="71" y="123"/>
                  </a:cubicBezTo>
                  <a:cubicBezTo>
                    <a:pt x="64" y="126"/>
                    <a:pt x="56" y="128"/>
                    <a:pt x="48" y="129"/>
                  </a:cubicBezTo>
                  <a:cubicBezTo>
                    <a:pt x="46" y="129"/>
                    <a:pt x="45" y="129"/>
                    <a:pt x="43" y="128"/>
                  </a:cubicBezTo>
                  <a:cubicBezTo>
                    <a:pt x="39" y="126"/>
                    <a:pt x="39" y="120"/>
                    <a:pt x="39" y="116"/>
                  </a:cubicBezTo>
                  <a:cubicBezTo>
                    <a:pt x="39" y="102"/>
                    <a:pt x="29" y="91"/>
                    <a:pt x="19" y="81"/>
                  </a:cubicBezTo>
                  <a:cubicBezTo>
                    <a:pt x="10" y="70"/>
                    <a:pt x="0" y="58"/>
                    <a:pt x="3" y="45"/>
                  </a:cubicBezTo>
                  <a:cubicBezTo>
                    <a:pt x="4" y="37"/>
                    <a:pt x="9" y="29"/>
                    <a:pt x="15" y="23"/>
                  </a:cubicBezTo>
                  <a:cubicBezTo>
                    <a:pt x="20" y="17"/>
                    <a:pt x="26" y="11"/>
                    <a:pt x="33" y="6"/>
                  </a:cubicBezTo>
                  <a:cubicBezTo>
                    <a:pt x="42" y="0"/>
                    <a:pt x="46" y="3"/>
                    <a:pt x="55" y="9"/>
                  </a:cubicBezTo>
                  <a:cubicBezTo>
                    <a:pt x="72" y="20"/>
                    <a:pt x="89" y="31"/>
                    <a:pt x="106" y="42"/>
                  </a:cubicBezTo>
                  <a:close/>
                </a:path>
              </a:pathLst>
            </a:custGeom>
            <a:solidFill>
              <a:srgbClr val="F1F1F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0" name="íṧļîḓè"/>
            <p:cNvSpPr/>
            <p:nvPr/>
          </p:nvSpPr>
          <p:spPr bwMode="auto">
            <a:xfrm>
              <a:off x="5903913" y="4957763"/>
              <a:ext cx="434975" cy="228600"/>
            </a:xfrm>
            <a:custGeom>
              <a:avLst/>
              <a:gdLst>
                <a:gd name="T0" fmla="*/ 45 w 308"/>
                <a:gd name="T1" fmla="*/ 68 h 162"/>
                <a:gd name="T2" fmla="*/ 67 w 308"/>
                <a:gd name="T3" fmla="*/ 63 h 162"/>
                <a:gd name="T4" fmla="*/ 81 w 308"/>
                <a:gd name="T5" fmla="*/ 45 h 162"/>
                <a:gd name="T6" fmla="*/ 90 w 308"/>
                <a:gd name="T7" fmla="*/ 26 h 162"/>
                <a:gd name="T8" fmla="*/ 102 w 308"/>
                <a:gd name="T9" fmla="*/ 5 h 162"/>
                <a:gd name="T10" fmla="*/ 130 w 308"/>
                <a:gd name="T11" fmla="*/ 7 h 162"/>
                <a:gd name="T12" fmla="*/ 152 w 308"/>
                <a:gd name="T13" fmla="*/ 28 h 162"/>
                <a:gd name="T14" fmla="*/ 213 w 308"/>
                <a:gd name="T15" fmla="*/ 62 h 162"/>
                <a:gd name="T16" fmla="*/ 282 w 308"/>
                <a:gd name="T17" fmla="*/ 77 h 162"/>
                <a:gd name="T18" fmla="*/ 295 w 308"/>
                <a:gd name="T19" fmla="*/ 81 h 162"/>
                <a:gd name="T20" fmla="*/ 305 w 308"/>
                <a:gd name="T21" fmla="*/ 110 h 162"/>
                <a:gd name="T22" fmla="*/ 288 w 308"/>
                <a:gd name="T23" fmla="*/ 138 h 162"/>
                <a:gd name="T24" fmla="*/ 265 w 308"/>
                <a:gd name="T25" fmla="*/ 155 h 162"/>
                <a:gd name="T26" fmla="*/ 242 w 308"/>
                <a:gd name="T27" fmla="*/ 160 h 162"/>
                <a:gd name="T28" fmla="*/ 127 w 308"/>
                <a:gd name="T29" fmla="*/ 151 h 162"/>
                <a:gd name="T30" fmla="*/ 86 w 308"/>
                <a:gd name="T31" fmla="*/ 142 h 162"/>
                <a:gd name="T32" fmla="*/ 60 w 308"/>
                <a:gd name="T33" fmla="*/ 141 h 162"/>
                <a:gd name="T34" fmla="*/ 10 w 308"/>
                <a:gd name="T35" fmla="*/ 128 h 162"/>
                <a:gd name="T36" fmla="*/ 1 w 308"/>
                <a:gd name="T37" fmla="*/ 121 h 162"/>
                <a:gd name="T38" fmla="*/ 0 w 308"/>
                <a:gd name="T39" fmla="*/ 111 h 162"/>
                <a:gd name="T40" fmla="*/ 6 w 308"/>
                <a:gd name="T41" fmla="*/ 61 h 162"/>
                <a:gd name="T42" fmla="*/ 12 w 308"/>
                <a:gd name="T43" fmla="*/ 50 h 162"/>
                <a:gd name="T44" fmla="*/ 22 w 308"/>
                <a:gd name="T45" fmla="*/ 57 h 162"/>
                <a:gd name="T46" fmla="*/ 65 w 308"/>
                <a:gd name="T47" fmla="*/ 6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162">
                  <a:moveTo>
                    <a:pt x="45" y="68"/>
                  </a:moveTo>
                  <a:cubicBezTo>
                    <a:pt x="53" y="70"/>
                    <a:pt x="61" y="68"/>
                    <a:pt x="67" y="63"/>
                  </a:cubicBezTo>
                  <a:cubicBezTo>
                    <a:pt x="73" y="58"/>
                    <a:pt x="78" y="52"/>
                    <a:pt x="81" y="45"/>
                  </a:cubicBezTo>
                  <a:cubicBezTo>
                    <a:pt x="84" y="39"/>
                    <a:pt x="87" y="33"/>
                    <a:pt x="90" y="26"/>
                  </a:cubicBezTo>
                  <a:cubicBezTo>
                    <a:pt x="93" y="19"/>
                    <a:pt x="95" y="10"/>
                    <a:pt x="102" y="5"/>
                  </a:cubicBezTo>
                  <a:cubicBezTo>
                    <a:pt x="110" y="0"/>
                    <a:pt x="122" y="2"/>
                    <a:pt x="130" y="7"/>
                  </a:cubicBezTo>
                  <a:cubicBezTo>
                    <a:pt x="138" y="13"/>
                    <a:pt x="144" y="21"/>
                    <a:pt x="152" y="28"/>
                  </a:cubicBezTo>
                  <a:cubicBezTo>
                    <a:pt x="168" y="45"/>
                    <a:pt x="190" y="55"/>
                    <a:pt x="213" y="62"/>
                  </a:cubicBezTo>
                  <a:cubicBezTo>
                    <a:pt x="235" y="69"/>
                    <a:pt x="259" y="72"/>
                    <a:pt x="282" y="77"/>
                  </a:cubicBezTo>
                  <a:cubicBezTo>
                    <a:pt x="287" y="77"/>
                    <a:pt x="291" y="79"/>
                    <a:pt x="295" y="81"/>
                  </a:cubicBezTo>
                  <a:cubicBezTo>
                    <a:pt x="305" y="87"/>
                    <a:pt x="308" y="100"/>
                    <a:pt x="305" y="110"/>
                  </a:cubicBezTo>
                  <a:cubicBezTo>
                    <a:pt x="302" y="121"/>
                    <a:pt x="295" y="130"/>
                    <a:pt x="288" y="138"/>
                  </a:cubicBezTo>
                  <a:cubicBezTo>
                    <a:pt x="282" y="145"/>
                    <a:pt x="274" y="151"/>
                    <a:pt x="265" y="155"/>
                  </a:cubicBezTo>
                  <a:cubicBezTo>
                    <a:pt x="258" y="158"/>
                    <a:pt x="250" y="160"/>
                    <a:pt x="242" y="160"/>
                  </a:cubicBezTo>
                  <a:cubicBezTo>
                    <a:pt x="203" y="162"/>
                    <a:pt x="165" y="159"/>
                    <a:pt x="127" y="151"/>
                  </a:cubicBezTo>
                  <a:cubicBezTo>
                    <a:pt x="114" y="147"/>
                    <a:pt x="100" y="144"/>
                    <a:pt x="86" y="142"/>
                  </a:cubicBezTo>
                  <a:cubicBezTo>
                    <a:pt x="77" y="142"/>
                    <a:pt x="68" y="142"/>
                    <a:pt x="60" y="141"/>
                  </a:cubicBezTo>
                  <a:cubicBezTo>
                    <a:pt x="42" y="140"/>
                    <a:pt x="26" y="136"/>
                    <a:pt x="10" y="128"/>
                  </a:cubicBezTo>
                  <a:cubicBezTo>
                    <a:pt x="6" y="127"/>
                    <a:pt x="3" y="124"/>
                    <a:pt x="1" y="121"/>
                  </a:cubicBezTo>
                  <a:cubicBezTo>
                    <a:pt x="0" y="118"/>
                    <a:pt x="0" y="114"/>
                    <a:pt x="0" y="111"/>
                  </a:cubicBezTo>
                  <a:cubicBezTo>
                    <a:pt x="6" y="61"/>
                    <a:pt x="6" y="61"/>
                    <a:pt x="6" y="61"/>
                  </a:cubicBezTo>
                  <a:cubicBezTo>
                    <a:pt x="7" y="56"/>
                    <a:pt x="8" y="51"/>
                    <a:pt x="12" y="50"/>
                  </a:cubicBezTo>
                  <a:cubicBezTo>
                    <a:pt x="17" y="50"/>
                    <a:pt x="20" y="54"/>
                    <a:pt x="22" y="57"/>
                  </a:cubicBezTo>
                  <a:cubicBezTo>
                    <a:pt x="33" y="69"/>
                    <a:pt x="50" y="73"/>
                    <a:pt x="65" y="66"/>
                  </a:cubicBezTo>
                </a:path>
              </a:pathLst>
            </a:custGeom>
            <a:solidFill>
              <a:srgbClr val="575A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ïṥľíḍé"/>
            <p:cNvSpPr/>
            <p:nvPr/>
          </p:nvSpPr>
          <p:spPr bwMode="auto">
            <a:xfrm>
              <a:off x="5170488" y="4156076"/>
              <a:ext cx="685800" cy="614363"/>
            </a:xfrm>
            <a:custGeom>
              <a:avLst/>
              <a:gdLst>
                <a:gd name="T0" fmla="*/ 231 w 485"/>
                <a:gd name="T1" fmla="*/ 4 h 435"/>
                <a:gd name="T2" fmla="*/ 303 w 485"/>
                <a:gd name="T3" fmla="*/ 19 h 435"/>
                <a:gd name="T4" fmla="*/ 320 w 485"/>
                <a:gd name="T5" fmla="*/ 62 h 435"/>
                <a:gd name="T6" fmla="*/ 347 w 485"/>
                <a:gd name="T7" fmla="*/ 135 h 435"/>
                <a:gd name="T8" fmla="*/ 371 w 485"/>
                <a:gd name="T9" fmla="*/ 177 h 435"/>
                <a:gd name="T10" fmla="*/ 383 w 485"/>
                <a:gd name="T11" fmla="*/ 225 h 435"/>
                <a:gd name="T12" fmla="*/ 485 w 485"/>
                <a:gd name="T13" fmla="*/ 388 h 435"/>
                <a:gd name="T14" fmla="*/ 425 w 485"/>
                <a:gd name="T15" fmla="*/ 433 h 435"/>
                <a:gd name="T16" fmla="*/ 405 w 485"/>
                <a:gd name="T17" fmla="*/ 434 h 435"/>
                <a:gd name="T18" fmla="*/ 393 w 485"/>
                <a:gd name="T19" fmla="*/ 425 h 435"/>
                <a:gd name="T20" fmla="*/ 360 w 485"/>
                <a:gd name="T21" fmla="*/ 384 h 435"/>
                <a:gd name="T22" fmla="*/ 266 w 485"/>
                <a:gd name="T23" fmla="*/ 226 h 435"/>
                <a:gd name="T24" fmla="*/ 232 w 485"/>
                <a:gd name="T25" fmla="*/ 174 h 435"/>
                <a:gd name="T26" fmla="*/ 195 w 485"/>
                <a:gd name="T27" fmla="*/ 172 h 435"/>
                <a:gd name="T28" fmla="*/ 116 w 485"/>
                <a:gd name="T29" fmla="*/ 193 h 435"/>
                <a:gd name="T30" fmla="*/ 31 w 485"/>
                <a:gd name="T31" fmla="*/ 199 h 435"/>
                <a:gd name="T32" fmla="*/ 3 w 485"/>
                <a:gd name="T33" fmla="*/ 157 h 435"/>
                <a:gd name="T34" fmla="*/ 3 w 485"/>
                <a:gd name="T35" fmla="*/ 104 h 435"/>
                <a:gd name="T36" fmla="*/ 9 w 485"/>
                <a:gd name="T37" fmla="*/ 81 h 435"/>
                <a:gd name="T38" fmla="*/ 22 w 485"/>
                <a:gd name="T39" fmla="*/ 68 h 435"/>
                <a:gd name="T40" fmla="*/ 97 w 485"/>
                <a:gd name="T41" fmla="*/ 28 h 435"/>
                <a:gd name="T42" fmla="*/ 177 w 485"/>
                <a:gd name="T43" fmla="*/ 12 h 435"/>
                <a:gd name="T44" fmla="*/ 231 w 485"/>
                <a:gd name="T45" fmla="*/ 4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5" h="435">
                  <a:moveTo>
                    <a:pt x="231" y="4"/>
                  </a:moveTo>
                  <a:cubicBezTo>
                    <a:pt x="256" y="1"/>
                    <a:pt x="285" y="0"/>
                    <a:pt x="303" y="19"/>
                  </a:cubicBezTo>
                  <a:cubicBezTo>
                    <a:pt x="313" y="31"/>
                    <a:pt x="316" y="47"/>
                    <a:pt x="320" y="62"/>
                  </a:cubicBezTo>
                  <a:cubicBezTo>
                    <a:pt x="325" y="87"/>
                    <a:pt x="335" y="112"/>
                    <a:pt x="347" y="135"/>
                  </a:cubicBezTo>
                  <a:cubicBezTo>
                    <a:pt x="355" y="149"/>
                    <a:pt x="365" y="162"/>
                    <a:pt x="371" y="177"/>
                  </a:cubicBezTo>
                  <a:cubicBezTo>
                    <a:pt x="377" y="192"/>
                    <a:pt x="380" y="209"/>
                    <a:pt x="383" y="225"/>
                  </a:cubicBezTo>
                  <a:cubicBezTo>
                    <a:pt x="398" y="290"/>
                    <a:pt x="434" y="347"/>
                    <a:pt x="485" y="388"/>
                  </a:cubicBezTo>
                  <a:cubicBezTo>
                    <a:pt x="476" y="413"/>
                    <a:pt x="450" y="427"/>
                    <a:pt x="425" y="433"/>
                  </a:cubicBezTo>
                  <a:cubicBezTo>
                    <a:pt x="418" y="435"/>
                    <a:pt x="412" y="435"/>
                    <a:pt x="405" y="434"/>
                  </a:cubicBezTo>
                  <a:cubicBezTo>
                    <a:pt x="401" y="432"/>
                    <a:pt x="396" y="428"/>
                    <a:pt x="393" y="425"/>
                  </a:cubicBezTo>
                  <a:cubicBezTo>
                    <a:pt x="381" y="412"/>
                    <a:pt x="370" y="398"/>
                    <a:pt x="360" y="384"/>
                  </a:cubicBezTo>
                  <a:cubicBezTo>
                    <a:pt x="323" y="334"/>
                    <a:pt x="286" y="284"/>
                    <a:pt x="266" y="226"/>
                  </a:cubicBezTo>
                  <a:cubicBezTo>
                    <a:pt x="258" y="206"/>
                    <a:pt x="251" y="182"/>
                    <a:pt x="232" y="174"/>
                  </a:cubicBezTo>
                  <a:cubicBezTo>
                    <a:pt x="220" y="169"/>
                    <a:pt x="207" y="170"/>
                    <a:pt x="195" y="172"/>
                  </a:cubicBezTo>
                  <a:cubicBezTo>
                    <a:pt x="168" y="177"/>
                    <a:pt x="142" y="184"/>
                    <a:pt x="116" y="193"/>
                  </a:cubicBezTo>
                  <a:cubicBezTo>
                    <a:pt x="88" y="202"/>
                    <a:pt x="56" y="214"/>
                    <a:pt x="31" y="199"/>
                  </a:cubicBezTo>
                  <a:cubicBezTo>
                    <a:pt x="16" y="191"/>
                    <a:pt x="7" y="174"/>
                    <a:pt x="3" y="157"/>
                  </a:cubicBezTo>
                  <a:cubicBezTo>
                    <a:pt x="0" y="139"/>
                    <a:pt x="2" y="122"/>
                    <a:pt x="3" y="104"/>
                  </a:cubicBezTo>
                  <a:cubicBezTo>
                    <a:pt x="4" y="96"/>
                    <a:pt x="6" y="89"/>
                    <a:pt x="9" y="81"/>
                  </a:cubicBezTo>
                  <a:cubicBezTo>
                    <a:pt x="13" y="76"/>
                    <a:pt x="17" y="72"/>
                    <a:pt x="22" y="68"/>
                  </a:cubicBezTo>
                  <a:cubicBezTo>
                    <a:pt x="45" y="51"/>
                    <a:pt x="70" y="37"/>
                    <a:pt x="97" y="28"/>
                  </a:cubicBezTo>
                  <a:cubicBezTo>
                    <a:pt x="122" y="19"/>
                    <a:pt x="150" y="16"/>
                    <a:pt x="177" y="12"/>
                  </a:cubicBezTo>
                  <a:cubicBezTo>
                    <a:pt x="195" y="8"/>
                    <a:pt x="213" y="6"/>
                    <a:pt x="231" y="4"/>
                  </a:cubicBezTo>
                </a:path>
              </a:pathLst>
            </a:custGeom>
            <a:solidFill>
              <a:srgbClr val="575A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ïṣḷîḍè"/>
            <p:cNvSpPr/>
            <p:nvPr/>
          </p:nvSpPr>
          <p:spPr bwMode="auto">
            <a:xfrm>
              <a:off x="5230813" y="4159251"/>
              <a:ext cx="625475" cy="587375"/>
            </a:xfrm>
            <a:custGeom>
              <a:avLst/>
              <a:gdLst>
                <a:gd name="T0" fmla="*/ 346 w 443"/>
                <a:gd name="T1" fmla="*/ 277 h 417"/>
                <a:gd name="T2" fmla="*/ 347 w 443"/>
                <a:gd name="T3" fmla="*/ 278 h 417"/>
                <a:gd name="T4" fmla="*/ 374 w 443"/>
                <a:gd name="T5" fmla="*/ 326 h 417"/>
                <a:gd name="T6" fmla="*/ 393 w 443"/>
                <a:gd name="T7" fmla="*/ 373 h 417"/>
                <a:gd name="T8" fmla="*/ 417 w 443"/>
                <a:gd name="T9" fmla="*/ 417 h 417"/>
                <a:gd name="T10" fmla="*/ 443 w 443"/>
                <a:gd name="T11" fmla="*/ 386 h 417"/>
                <a:gd name="T12" fmla="*/ 360 w 443"/>
                <a:gd name="T13" fmla="*/ 278 h 417"/>
                <a:gd name="T14" fmla="*/ 347 w 443"/>
                <a:gd name="T15" fmla="*/ 277 h 417"/>
                <a:gd name="T16" fmla="*/ 346 w 443"/>
                <a:gd name="T17" fmla="*/ 277 h 417"/>
                <a:gd name="T18" fmla="*/ 299 w 443"/>
                <a:gd name="T19" fmla="*/ 236 h 417"/>
                <a:gd name="T20" fmla="*/ 298 w 443"/>
                <a:gd name="T21" fmla="*/ 237 h 417"/>
                <a:gd name="T22" fmla="*/ 300 w 443"/>
                <a:gd name="T23" fmla="*/ 238 h 417"/>
                <a:gd name="T24" fmla="*/ 299 w 443"/>
                <a:gd name="T25" fmla="*/ 236 h 417"/>
                <a:gd name="T26" fmla="*/ 17 w 443"/>
                <a:gd name="T27" fmla="*/ 149 h 417"/>
                <a:gd name="T28" fmla="*/ 0 w 443"/>
                <a:gd name="T29" fmla="*/ 184 h 417"/>
                <a:gd name="T30" fmla="*/ 52 w 443"/>
                <a:gd name="T31" fmla="*/ 192 h 417"/>
                <a:gd name="T32" fmla="*/ 23 w 443"/>
                <a:gd name="T33" fmla="*/ 158 h 417"/>
                <a:gd name="T34" fmla="*/ 17 w 443"/>
                <a:gd name="T35" fmla="*/ 149 h 417"/>
                <a:gd name="T36" fmla="*/ 212 w 443"/>
                <a:gd name="T37" fmla="*/ 0 h 417"/>
                <a:gd name="T38" fmla="*/ 189 w 443"/>
                <a:gd name="T39" fmla="*/ 2 h 417"/>
                <a:gd name="T40" fmla="*/ 141 w 443"/>
                <a:gd name="T41" fmla="*/ 8 h 417"/>
                <a:gd name="T42" fmla="*/ 142 w 443"/>
                <a:gd name="T43" fmla="*/ 11 h 417"/>
                <a:gd name="T44" fmla="*/ 145 w 443"/>
                <a:gd name="T45" fmla="*/ 35 h 417"/>
                <a:gd name="T46" fmla="*/ 145 w 443"/>
                <a:gd name="T47" fmla="*/ 47 h 417"/>
                <a:gd name="T48" fmla="*/ 149 w 443"/>
                <a:gd name="T49" fmla="*/ 54 h 417"/>
                <a:gd name="T50" fmla="*/ 147 w 443"/>
                <a:gd name="T51" fmla="*/ 86 h 417"/>
                <a:gd name="T52" fmla="*/ 160 w 443"/>
                <a:gd name="T53" fmla="*/ 111 h 417"/>
                <a:gd name="T54" fmla="*/ 165 w 443"/>
                <a:gd name="T55" fmla="*/ 109 h 417"/>
                <a:gd name="T56" fmla="*/ 179 w 443"/>
                <a:gd name="T57" fmla="*/ 116 h 417"/>
                <a:gd name="T58" fmla="*/ 197 w 443"/>
                <a:gd name="T59" fmla="*/ 127 h 417"/>
                <a:gd name="T60" fmla="*/ 198 w 443"/>
                <a:gd name="T61" fmla="*/ 127 h 417"/>
                <a:gd name="T62" fmla="*/ 203 w 443"/>
                <a:gd name="T63" fmla="*/ 127 h 417"/>
                <a:gd name="T64" fmla="*/ 208 w 443"/>
                <a:gd name="T65" fmla="*/ 126 h 417"/>
                <a:gd name="T66" fmla="*/ 212 w 443"/>
                <a:gd name="T67" fmla="*/ 127 h 417"/>
                <a:gd name="T68" fmla="*/ 225 w 443"/>
                <a:gd name="T69" fmla="*/ 145 h 417"/>
                <a:gd name="T70" fmla="*/ 230 w 443"/>
                <a:gd name="T71" fmla="*/ 146 h 417"/>
                <a:gd name="T72" fmla="*/ 234 w 443"/>
                <a:gd name="T73" fmla="*/ 146 h 417"/>
                <a:gd name="T74" fmla="*/ 238 w 443"/>
                <a:gd name="T75" fmla="*/ 145 h 417"/>
                <a:gd name="T76" fmla="*/ 244 w 443"/>
                <a:gd name="T77" fmla="*/ 147 h 417"/>
                <a:gd name="T78" fmla="*/ 249 w 443"/>
                <a:gd name="T79" fmla="*/ 152 h 417"/>
                <a:gd name="T80" fmla="*/ 256 w 443"/>
                <a:gd name="T81" fmla="*/ 155 h 417"/>
                <a:gd name="T82" fmla="*/ 264 w 443"/>
                <a:gd name="T83" fmla="*/ 154 h 417"/>
                <a:gd name="T84" fmla="*/ 265 w 443"/>
                <a:gd name="T85" fmla="*/ 154 h 417"/>
                <a:gd name="T86" fmla="*/ 293 w 443"/>
                <a:gd name="T87" fmla="*/ 171 h 417"/>
                <a:gd name="T88" fmla="*/ 298 w 443"/>
                <a:gd name="T89" fmla="*/ 170 h 417"/>
                <a:gd name="T90" fmla="*/ 332 w 443"/>
                <a:gd name="T91" fmla="*/ 182 h 417"/>
                <a:gd name="T92" fmla="*/ 329 w 443"/>
                <a:gd name="T93" fmla="*/ 175 h 417"/>
                <a:gd name="T94" fmla="*/ 305 w 443"/>
                <a:gd name="T95" fmla="*/ 133 h 417"/>
                <a:gd name="T96" fmla="*/ 278 w 443"/>
                <a:gd name="T97" fmla="*/ 60 h 417"/>
                <a:gd name="T98" fmla="*/ 261 w 443"/>
                <a:gd name="T99" fmla="*/ 17 h 417"/>
                <a:gd name="T100" fmla="*/ 212 w 443"/>
                <a:gd name="T101"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3" h="417">
                  <a:moveTo>
                    <a:pt x="346" y="277"/>
                  </a:moveTo>
                  <a:cubicBezTo>
                    <a:pt x="346" y="277"/>
                    <a:pt x="346" y="278"/>
                    <a:pt x="347" y="278"/>
                  </a:cubicBezTo>
                  <a:cubicBezTo>
                    <a:pt x="357" y="294"/>
                    <a:pt x="366" y="310"/>
                    <a:pt x="374" y="326"/>
                  </a:cubicBezTo>
                  <a:cubicBezTo>
                    <a:pt x="381" y="342"/>
                    <a:pt x="387" y="357"/>
                    <a:pt x="393" y="373"/>
                  </a:cubicBezTo>
                  <a:cubicBezTo>
                    <a:pt x="400" y="388"/>
                    <a:pt x="408" y="403"/>
                    <a:pt x="417" y="417"/>
                  </a:cubicBezTo>
                  <a:cubicBezTo>
                    <a:pt x="429" y="409"/>
                    <a:pt x="439" y="399"/>
                    <a:pt x="443" y="386"/>
                  </a:cubicBezTo>
                  <a:cubicBezTo>
                    <a:pt x="407" y="357"/>
                    <a:pt x="378" y="320"/>
                    <a:pt x="360" y="278"/>
                  </a:cubicBezTo>
                  <a:cubicBezTo>
                    <a:pt x="356" y="278"/>
                    <a:pt x="352" y="278"/>
                    <a:pt x="347" y="277"/>
                  </a:cubicBezTo>
                  <a:cubicBezTo>
                    <a:pt x="347" y="277"/>
                    <a:pt x="347" y="277"/>
                    <a:pt x="346" y="277"/>
                  </a:cubicBezTo>
                  <a:moveTo>
                    <a:pt x="299" y="236"/>
                  </a:moveTo>
                  <a:cubicBezTo>
                    <a:pt x="299" y="236"/>
                    <a:pt x="298" y="237"/>
                    <a:pt x="298" y="237"/>
                  </a:cubicBezTo>
                  <a:cubicBezTo>
                    <a:pt x="299" y="237"/>
                    <a:pt x="300" y="238"/>
                    <a:pt x="300" y="238"/>
                  </a:cubicBezTo>
                  <a:cubicBezTo>
                    <a:pt x="300" y="237"/>
                    <a:pt x="300" y="236"/>
                    <a:pt x="299" y="236"/>
                  </a:cubicBezTo>
                  <a:moveTo>
                    <a:pt x="17" y="149"/>
                  </a:moveTo>
                  <a:cubicBezTo>
                    <a:pt x="11" y="161"/>
                    <a:pt x="5" y="172"/>
                    <a:pt x="0" y="184"/>
                  </a:cubicBezTo>
                  <a:cubicBezTo>
                    <a:pt x="17" y="188"/>
                    <a:pt x="35" y="191"/>
                    <a:pt x="52" y="192"/>
                  </a:cubicBezTo>
                  <a:cubicBezTo>
                    <a:pt x="41" y="183"/>
                    <a:pt x="32" y="170"/>
                    <a:pt x="23" y="158"/>
                  </a:cubicBezTo>
                  <a:cubicBezTo>
                    <a:pt x="21" y="155"/>
                    <a:pt x="19" y="152"/>
                    <a:pt x="17" y="149"/>
                  </a:cubicBezTo>
                  <a:moveTo>
                    <a:pt x="212" y="0"/>
                  </a:moveTo>
                  <a:cubicBezTo>
                    <a:pt x="204" y="0"/>
                    <a:pt x="197" y="1"/>
                    <a:pt x="189" y="2"/>
                  </a:cubicBezTo>
                  <a:cubicBezTo>
                    <a:pt x="173" y="4"/>
                    <a:pt x="157" y="6"/>
                    <a:pt x="141" y="8"/>
                  </a:cubicBezTo>
                  <a:cubicBezTo>
                    <a:pt x="141" y="9"/>
                    <a:pt x="142" y="10"/>
                    <a:pt x="142" y="11"/>
                  </a:cubicBezTo>
                  <a:cubicBezTo>
                    <a:pt x="145" y="18"/>
                    <a:pt x="146" y="27"/>
                    <a:pt x="145" y="35"/>
                  </a:cubicBezTo>
                  <a:cubicBezTo>
                    <a:pt x="144" y="39"/>
                    <a:pt x="144" y="43"/>
                    <a:pt x="145" y="47"/>
                  </a:cubicBezTo>
                  <a:cubicBezTo>
                    <a:pt x="146" y="49"/>
                    <a:pt x="147" y="51"/>
                    <a:pt x="149" y="54"/>
                  </a:cubicBezTo>
                  <a:cubicBezTo>
                    <a:pt x="156" y="63"/>
                    <a:pt x="158" y="80"/>
                    <a:pt x="147" y="86"/>
                  </a:cubicBezTo>
                  <a:cubicBezTo>
                    <a:pt x="157" y="90"/>
                    <a:pt x="162" y="100"/>
                    <a:pt x="160" y="111"/>
                  </a:cubicBezTo>
                  <a:cubicBezTo>
                    <a:pt x="162" y="110"/>
                    <a:pt x="164" y="109"/>
                    <a:pt x="165" y="109"/>
                  </a:cubicBezTo>
                  <a:cubicBezTo>
                    <a:pt x="170" y="109"/>
                    <a:pt x="176" y="113"/>
                    <a:pt x="179" y="116"/>
                  </a:cubicBezTo>
                  <a:cubicBezTo>
                    <a:pt x="185" y="121"/>
                    <a:pt x="190" y="127"/>
                    <a:pt x="197" y="127"/>
                  </a:cubicBezTo>
                  <a:cubicBezTo>
                    <a:pt x="197" y="127"/>
                    <a:pt x="198" y="127"/>
                    <a:pt x="198" y="127"/>
                  </a:cubicBezTo>
                  <a:cubicBezTo>
                    <a:pt x="199" y="127"/>
                    <a:pt x="201" y="127"/>
                    <a:pt x="203" y="127"/>
                  </a:cubicBezTo>
                  <a:cubicBezTo>
                    <a:pt x="204" y="127"/>
                    <a:pt x="206" y="126"/>
                    <a:pt x="208" y="126"/>
                  </a:cubicBezTo>
                  <a:cubicBezTo>
                    <a:pt x="209" y="126"/>
                    <a:pt x="211" y="127"/>
                    <a:pt x="212" y="127"/>
                  </a:cubicBezTo>
                  <a:cubicBezTo>
                    <a:pt x="219" y="130"/>
                    <a:pt x="218" y="141"/>
                    <a:pt x="225" y="145"/>
                  </a:cubicBezTo>
                  <a:cubicBezTo>
                    <a:pt x="227" y="146"/>
                    <a:pt x="229" y="146"/>
                    <a:pt x="230" y="146"/>
                  </a:cubicBezTo>
                  <a:cubicBezTo>
                    <a:pt x="232" y="146"/>
                    <a:pt x="233" y="146"/>
                    <a:pt x="234" y="146"/>
                  </a:cubicBezTo>
                  <a:cubicBezTo>
                    <a:pt x="236" y="145"/>
                    <a:pt x="237" y="145"/>
                    <a:pt x="238" y="145"/>
                  </a:cubicBezTo>
                  <a:cubicBezTo>
                    <a:pt x="241" y="145"/>
                    <a:pt x="243" y="146"/>
                    <a:pt x="244" y="147"/>
                  </a:cubicBezTo>
                  <a:cubicBezTo>
                    <a:pt x="246" y="149"/>
                    <a:pt x="247" y="151"/>
                    <a:pt x="249" y="152"/>
                  </a:cubicBezTo>
                  <a:cubicBezTo>
                    <a:pt x="251" y="154"/>
                    <a:pt x="253" y="155"/>
                    <a:pt x="256" y="155"/>
                  </a:cubicBezTo>
                  <a:cubicBezTo>
                    <a:pt x="259" y="155"/>
                    <a:pt x="261" y="154"/>
                    <a:pt x="264" y="154"/>
                  </a:cubicBezTo>
                  <a:cubicBezTo>
                    <a:pt x="264" y="154"/>
                    <a:pt x="264" y="154"/>
                    <a:pt x="265" y="154"/>
                  </a:cubicBezTo>
                  <a:cubicBezTo>
                    <a:pt x="276" y="154"/>
                    <a:pt x="286" y="162"/>
                    <a:pt x="293" y="171"/>
                  </a:cubicBezTo>
                  <a:cubicBezTo>
                    <a:pt x="294" y="170"/>
                    <a:pt x="296" y="170"/>
                    <a:pt x="298" y="170"/>
                  </a:cubicBezTo>
                  <a:cubicBezTo>
                    <a:pt x="309" y="170"/>
                    <a:pt x="324" y="178"/>
                    <a:pt x="332" y="182"/>
                  </a:cubicBezTo>
                  <a:cubicBezTo>
                    <a:pt x="331" y="180"/>
                    <a:pt x="330" y="177"/>
                    <a:pt x="329" y="175"/>
                  </a:cubicBezTo>
                  <a:cubicBezTo>
                    <a:pt x="323" y="160"/>
                    <a:pt x="313" y="147"/>
                    <a:pt x="305" y="133"/>
                  </a:cubicBezTo>
                  <a:cubicBezTo>
                    <a:pt x="293" y="110"/>
                    <a:pt x="283" y="85"/>
                    <a:pt x="278" y="60"/>
                  </a:cubicBezTo>
                  <a:cubicBezTo>
                    <a:pt x="274" y="45"/>
                    <a:pt x="271" y="29"/>
                    <a:pt x="261" y="17"/>
                  </a:cubicBezTo>
                  <a:cubicBezTo>
                    <a:pt x="248" y="4"/>
                    <a:pt x="230" y="0"/>
                    <a:pt x="212" y="0"/>
                  </a:cubicBezTo>
                </a:path>
              </a:pathLst>
            </a:custGeom>
            <a:solidFill>
              <a:srgbClr val="4E517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iṡļîḑé"/>
            <p:cNvSpPr/>
            <p:nvPr/>
          </p:nvSpPr>
          <p:spPr bwMode="auto">
            <a:xfrm>
              <a:off x="5624513" y="4387851"/>
              <a:ext cx="158750" cy="163513"/>
            </a:xfrm>
            <a:custGeom>
              <a:avLst/>
              <a:gdLst>
                <a:gd name="T0" fmla="*/ 54 w 112"/>
                <a:gd name="T1" fmla="*/ 21 h 116"/>
                <a:gd name="T2" fmla="*/ 86 w 112"/>
                <a:gd name="T3" fmla="*/ 44 h 116"/>
                <a:gd name="T4" fmla="*/ 108 w 112"/>
                <a:gd name="T5" fmla="*/ 83 h 116"/>
                <a:gd name="T6" fmla="*/ 112 w 112"/>
                <a:gd name="T7" fmla="*/ 98 h 116"/>
                <a:gd name="T8" fmla="*/ 106 w 112"/>
                <a:gd name="T9" fmla="*/ 112 h 116"/>
                <a:gd name="T10" fmla="*/ 90 w 112"/>
                <a:gd name="T11" fmla="*/ 116 h 116"/>
                <a:gd name="T12" fmla="*/ 68 w 112"/>
                <a:gd name="T13" fmla="*/ 115 h 116"/>
                <a:gd name="T14" fmla="*/ 56 w 112"/>
                <a:gd name="T15" fmla="*/ 113 h 116"/>
                <a:gd name="T16" fmla="*/ 45 w 112"/>
                <a:gd name="T17" fmla="*/ 105 h 116"/>
                <a:gd name="T18" fmla="*/ 14 w 112"/>
                <a:gd name="T19" fmla="*/ 63 h 116"/>
                <a:gd name="T20" fmla="*/ 9 w 112"/>
                <a:gd name="T21" fmla="*/ 13 h 116"/>
                <a:gd name="T22" fmla="*/ 54 w 112"/>
                <a:gd name="T23" fmla="*/ 2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 h="116">
                  <a:moveTo>
                    <a:pt x="54" y="21"/>
                  </a:moveTo>
                  <a:cubicBezTo>
                    <a:pt x="66" y="27"/>
                    <a:pt x="77" y="35"/>
                    <a:pt x="86" y="44"/>
                  </a:cubicBezTo>
                  <a:cubicBezTo>
                    <a:pt x="96" y="55"/>
                    <a:pt x="103" y="69"/>
                    <a:pt x="108" y="83"/>
                  </a:cubicBezTo>
                  <a:cubicBezTo>
                    <a:pt x="110" y="88"/>
                    <a:pt x="111" y="93"/>
                    <a:pt x="112" y="98"/>
                  </a:cubicBezTo>
                  <a:cubicBezTo>
                    <a:pt x="112" y="103"/>
                    <a:pt x="110" y="108"/>
                    <a:pt x="106" y="112"/>
                  </a:cubicBezTo>
                  <a:cubicBezTo>
                    <a:pt x="101" y="115"/>
                    <a:pt x="96" y="116"/>
                    <a:pt x="90" y="116"/>
                  </a:cubicBezTo>
                  <a:cubicBezTo>
                    <a:pt x="83" y="116"/>
                    <a:pt x="76" y="116"/>
                    <a:pt x="68" y="115"/>
                  </a:cubicBezTo>
                  <a:cubicBezTo>
                    <a:pt x="64" y="115"/>
                    <a:pt x="60" y="114"/>
                    <a:pt x="56" y="113"/>
                  </a:cubicBezTo>
                  <a:cubicBezTo>
                    <a:pt x="52" y="111"/>
                    <a:pt x="48" y="108"/>
                    <a:pt x="45" y="105"/>
                  </a:cubicBezTo>
                  <a:cubicBezTo>
                    <a:pt x="33" y="93"/>
                    <a:pt x="22" y="79"/>
                    <a:pt x="14" y="63"/>
                  </a:cubicBezTo>
                  <a:cubicBezTo>
                    <a:pt x="9" y="52"/>
                    <a:pt x="0" y="25"/>
                    <a:pt x="9" y="13"/>
                  </a:cubicBezTo>
                  <a:cubicBezTo>
                    <a:pt x="17" y="0"/>
                    <a:pt x="45" y="16"/>
                    <a:pt x="54" y="21"/>
                  </a:cubicBezTo>
                </a:path>
              </a:pathLst>
            </a:custGeom>
            <a:solidFill>
              <a:srgbClr val="FFBFC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ïṩḷiďe"/>
            <p:cNvSpPr/>
            <p:nvPr/>
          </p:nvSpPr>
          <p:spPr bwMode="auto">
            <a:xfrm>
              <a:off x="4806951" y="4411663"/>
              <a:ext cx="1152525" cy="617538"/>
            </a:xfrm>
            <a:custGeom>
              <a:avLst/>
              <a:gdLst>
                <a:gd name="T0" fmla="*/ 280 w 815"/>
                <a:gd name="T1" fmla="*/ 0 h 437"/>
                <a:gd name="T2" fmla="*/ 396 w 815"/>
                <a:gd name="T3" fmla="*/ 17 h 437"/>
                <a:gd name="T4" fmla="*/ 589 w 815"/>
                <a:gd name="T5" fmla="*/ 55 h 437"/>
                <a:gd name="T6" fmla="*/ 625 w 815"/>
                <a:gd name="T7" fmla="*/ 72 h 437"/>
                <a:gd name="T8" fmla="*/ 647 w 815"/>
                <a:gd name="T9" fmla="*/ 99 h 437"/>
                <a:gd name="T10" fmla="*/ 674 w 815"/>
                <a:gd name="T11" fmla="*/ 147 h 437"/>
                <a:gd name="T12" fmla="*/ 693 w 815"/>
                <a:gd name="T13" fmla="*/ 194 h 437"/>
                <a:gd name="T14" fmla="*/ 795 w 815"/>
                <a:gd name="T15" fmla="*/ 324 h 437"/>
                <a:gd name="T16" fmla="*/ 814 w 815"/>
                <a:gd name="T17" fmla="*/ 347 h 437"/>
                <a:gd name="T18" fmla="*/ 811 w 815"/>
                <a:gd name="T19" fmla="*/ 365 h 437"/>
                <a:gd name="T20" fmla="*/ 761 w 815"/>
                <a:gd name="T21" fmla="*/ 416 h 437"/>
                <a:gd name="T22" fmla="*/ 737 w 815"/>
                <a:gd name="T23" fmla="*/ 437 h 437"/>
                <a:gd name="T24" fmla="*/ 662 w 815"/>
                <a:gd name="T25" fmla="*/ 367 h 437"/>
                <a:gd name="T26" fmla="*/ 600 w 815"/>
                <a:gd name="T27" fmla="*/ 286 h 437"/>
                <a:gd name="T28" fmla="*/ 568 w 815"/>
                <a:gd name="T29" fmla="*/ 254 h 437"/>
                <a:gd name="T30" fmla="*/ 533 w 815"/>
                <a:gd name="T31" fmla="*/ 195 h 437"/>
                <a:gd name="T32" fmla="*/ 466 w 815"/>
                <a:gd name="T33" fmla="*/ 184 h 437"/>
                <a:gd name="T34" fmla="*/ 109 w 815"/>
                <a:gd name="T35" fmla="*/ 180 h 437"/>
                <a:gd name="T36" fmla="*/ 38 w 815"/>
                <a:gd name="T37" fmla="*/ 161 h 437"/>
                <a:gd name="T38" fmla="*/ 3 w 815"/>
                <a:gd name="T39" fmla="*/ 100 h 437"/>
                <a:gd name="T40" fmla="*/ 46 w 815"/>
                <a:gd name="T41" fmla="*/ 50 h 437"/>
                <a:gd name="T42" fmla="*/ 114 w 815"/>
                <a:gd name="T43" fmla="*/ 36 h 437"/>
                <a:gd name="T44" fmla="*/ 280 w 815"/>
                <a:gd name="T45" fmla="*/ 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15" h="437">
                  <a:moveTo>
                    <a:pt x="280" y="0"/>
                  </a:moveTo>
                  <a:cubicBezTo>
                    <a:pt x="318" y="12"/>
                    <a:pt x="357" y="13"/>
                    <a:pt x="396" y="17"/>
                  </a:cubicBezTo>
                  <a:cubicBezTo>
                    <a:pt x="462" y="23"/>
                    <a:pt x="526" y="36"/>
                    <a:pt x="589" y="55"/>
                  </a:cubicBezTo>
                  <a:cubicBezTo>
                    <a:pt x="602" y="59"/>
                    <a:pt x="615" y="64"/>
                    <a:pt x="625" y="72"/>
                  </a:cubicBezTo>
                  <a:cubicBezTo>
                    <a:pt x="634" y="80"/>
                    <a:pt x="641" y="89"/>
                    <a:pt x="647" y="99"/>
                  </a:cubicBezTo>
                  <a:cubicBezTo>
                    <a:pt x="657" y="115"/>
                    <a:pt x="666" y="131"/>
                    <a:pt x="674" y="147"/>
                  </a:cubicBezTo>
                  <a:cubicBezTo>
                    <a:pt x="681" y="163"/>
                    <a:pt x="687" y="178"/>
                    <a:pt x="693" y="194"/>
                  </a:cubicBezTo>
                  <a:cubicBezTo>
                    <a:pt x="715" y="245"/>
                    <a:pt x="750" y="290"/>
                    <a:pt x="795" y="324"/>
                  </a:cubicBezTo>
                  <a:cubicBezTo>
                    <a:pt x="803" y="330"/>
                    <a:pt x="812" y="337"/>
                    <a:pt x="814" y="347"/>
                  </a:cubicBezTo>
                  <a:cubicBezTo>
                    <a:pt x="815" y="353"/>
                    <a:pt x="814" y="360"/>
                    <a:pt x="811" y="365"/>
                  </a:cubicBezTo>
                  <a:cubicBezTo>
                    <a:pt x="801" y="388"/>
                    <a:pt x="782" y="404"/>
                    <a:pt x="761" y="416"/>
                  </a:cubicBezTo>
                  <a:cubicBezTo>
                    <a:pt x="752" y="422"/>
                    <a:pt x="742" y="427"/>
                    <a:pt x="737" y="437"/>
                  </a:cubicBezTo>
                  <a:cubicBezTo>
                    <a:pt x="706" y="424"/>
                    <a:pt x="682" y="396"/>
                    <a:pt x="662" y="367"/>
                  </a:cubicBezTo>
                  <a:cubicBezTo>
                    <a:pt x="643" y="339"/>
                    <a:pt x="625" y="309"/>
                    <a:pt x="600" y="286"/>
                  </a:cubicBezTo>
                  <a:cubicBezTo>
                    <a:pt x="589" y="275"/>
                    <a:pt x="576" y="266"/>
                    <a:pt x="568" y="254"/>
                  </a:cubicBezTo>
                  <a:cubicBezTo>
                    <a:pt x="554" y="235"/>
                    <a:pt x="551" y="209"/>
                    <a:pt x="533" y="195"/>
                  </a:cubicBezTo>
                  <a:cubicBezTo>
                    <a:pt x="515" y="180"/>
                    <a:pt x="489" y="182"/>
                    <a:pt x="466" y="184"/>
                  </a:cubicBezTo>
                  <a:cubicBezTo>
                    <a:pt x="347" y="196"/>
                    <a:pt x="227" y="194"/>
                    <a:pt x="109" y="180"/>
                  </a:cubicBezTo>
                  <a:cubicBezTo>
                    <a:pt x="84" y="177"/>
                    <a:pt x="59" y="174"/>
                    <a:pt x="38" y="161"/>
                  </a:cubicBezTo>
                  <a:cubicBezTo>
                    <a:pt x="16" y="148"/>
                    <a:pt x="0" y="125"/>
                    <a:pt x="3" y="100"/>
                  </a:cubicBezTo>
                  <a:cubicBezTo>
                    <a:pt x="6" y="77"/>
                    <a:pt x="25" y="59"/>
                    <a:pt x="46" y="50"/>
                  </a:cubicBezTo>
                  <a:cubicBezTo>
                    <a:pt x="68" y="41"/>
                    <a:pt x="91" y="39"/>
                    <a:pt x="114" y="36"/>
                  </a:cubicBezTo>
                  <a:cubicBezTo>
                    <a:pt x="171" y="30"/>
                    <a:pt x="226" y="20"/>
                    <a:pt x="280" y="0"/>
                  </a:cubicBezTo>
                </a:path>
              </a:pathLst>
            </a:custGeom>
            <a:solidFill>
              <a:srgbClr val="575A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íşļïḋê"/>
            <p:cNvSpPr/>
            <p:nvPr/>
          </p:nvSpPr>
          <p:spPr bwMode="auto">
            <a:xfrm>
              <a:off x="4718051" y="3749676"/>
              <a:ext cx="722313" cy="947738"/>
            </a:xfrm>
            <a:custGeom>
              <a:avLst/>
              <a:gdLst>
                <a:gd name="T0" fmla="*/ 2 w 510"/>
                <a:gd name="T1" fmla="*/ 517 h 672"/>
                <a:gd name="T2" fmla="*/ 17 w 510"/>
                <a:gd name="T3" fmla="*/ 460 h 672"/>
                <a:gd name="T4" fmla="*/ 26 w 510"/>
                <a:gd name="T5" fmla="*/ 424 h 672"/>
                <a:gd name="T6" fmla="*/ 27 w 510"/>
                <a:gd name="T7" fmla="*/ 423 h 672"/>
                <a:gd name="T8" fmla="*/ 33 w 510"/>
                <a:gd name="T9" fmla="*/ 420 h 672"/>
                <a:gd name="T10" fmla="*/ 33 w 510"/>
                <a:gd name="T11" fmla="*/ 414 h 672"/>
                <a:gd name="T12" fmla="*/ 33 w 510"/>
                <a:gd name="T13" fmla="*/ 408 h 672"/>
                <a:gd name="T14" fmla="*/ 59 w 510"/>
                <a:gd name="T15" fmla="*/ 371 h 672"/>
                <a:gd name="T16" fmla="*/ 103 w 510"/>
                <a:gd name="T17" fmla="*/ 299 h 672"/>
                <a:gd name="T18" fmla="*/ 135 w 510"/>
                <a:gd name="T19" fmla="*/ 239 h 672"/>
                <a:gd name="T20" fmla="*/ 156 w 510"/>
                <a:gd name="T21" fmla="*/ 192 h 672"/>
                <a:gd name="T22" fmla="*/ 288 w 510"/>
                <a:gd name="T23" fmla="*/ 68 h 672"/>
                <a:gd name="T24" fmla="*/ 450 w 510"/>
                <a:gd name="T25" fmla="*/ 0 h 672"/>
                <a:gd name="T26" fmla="*/ 454 w 510"/>
                <a:gd name="T27" fmla="*/ 4 h 672"/>
                <a:gd name="T28" fmla="*/ 499 w 510"/>
                <a:gd name="T29" fmla="*/ 146 h 672"/>
                <a:gd name="T30" fmla="*/ 510 w 510"/>
                <a:gd name="T31" fmla="*/ 205 h 672"/>
                <a:gd name="T32" fmla="*/ 482 w 510"/>
                <a:gd name="T33" fmla="*/ 288 h 672"/>
                <a:gd name="T34" fmla="*/ 437 w 510"/>
                <a:gd name="T35" fmla="*/ 359 h 672"/>
                <a:gd name="T36" fmla="*/ 411 w 510"/>
                <a:gd name="T37" fmla="*/ 389 h 672"/>
                <a:gd name="T38" fmla="*/ 338 w 510"/>
                <a:gd name="T39" fmla="*/ 534 h 672"/>
                <a:gd name="T40" fmla="*/ 296 w 510"/>
                <a:gd name="T41" fmla="*/ 618 h 672"/>
                <a:gd name="T42" fmla="*/ 283 w 510"/>
                <a:gd name="T43" fmla="*/ 652 h 672"/>
                <a:gd name="T44" fmla="*/ 255 w 510"/>
                <a:gd name="T45" fmla="*/ 672 h 672"/>
                <a:gd name="T46" fmla="*/ 244 w 510"/>
                <a:gd name="T47" fmla="*/ 670 h 672"/>
                <a:gd name="T48" fmla="*/ 128 w 510"/>
                <a:gd name="T49" fmla="*/ 603 h 672"/>
                <a:gd name="T50" fmla="*/ 108 w 510"/>
                <a:gd name="T51" fmla="*/ 589 h 672"/>
                <a:gd name="T52" fmla="*/ 87 w 510"/>
                <a:gd name="T53" fmla="*/ 577 h 672"/>
                <a:gd name="T54" fmla="*/ 70 w 510"/>
                <a:gd name="T55" fmla="*/ 569 h 672"/>
                <a:gd name="T56" fmla="*/ 16 w 510"/>
                <a:gd name="T57" fmla="*/ 541 h 672"/>
                <a:gd name="T58" fmla="*/ 0 w 510"/>
                <a:gd name="T59" fmla="*/ 533 h 672"/>
                <a:gd name="T60" fmla="*/ 2 w 510"/>
                <a:gd name="T61" fmla="*/ 517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0" h="672">
                  <a:moveTo>
                    <a:pt x="2" y="517"/>
                  </a:moveTo>
                  <a:cubicBezTo>
                    <a:pt x="5" y="497"/>
                    <a:pt x="12" y="479"/>
                    <a:pt x="17" y="460"/>
                  </a:cubicBezTo>
                  <a:cubicBezTo>
                    <a:pt x="20" y="448"/>
                    <a:pt x="23" y="436"/>
                    <a:pt x="26" y="424"/>
                  </a:cubicBezTo>
                  <a:cubicBezTo>
                    <a:pt x="27" y="423"/>
                    <a:pt x="27" y="423"/>
                    <a:pt x="27" y="423"/>
                  </a:cubicBezTo>
                  <a:cubicBezTo>
                    <a:pt x="29" y="423"/>
                    <a:pt x="31" y="422"/>
                    <a:pt x="33" y="420"/>
                  </a:cubicBezTo>
                  <a:cubicBezTo>
                    <a:pt x="33" y="418"/>
                    <a:pt x="34" y="416"/>
                    <a:pt x="33" y="414"/>
                  </a:cubicBezTo>
                  <a:cubicBezTo>
                    <a:pt x="33" y="412"/>
                    <a:pt x="33" y="410"/>
                    <a:pt x="33" y="408"/>
                  </a:cubicBezTo>
                  <a:cubicBezTo>
                    <a:pt x="41" y="395"/>
                    <a:pt x="50" y="383"/>
                    <a:pt x="59" y="371"/>
                  </a:cubicBezTo>
                  <a:cubicBezTo>
                    <a:pt x="75" y="348"/>
                    <a:pt x="89" y="324"/>
                    <a:pt x="103" y="299"/>
                  </a:cubicBezTo>
                  <a:cubicBezTo>
                    <a:pt x="114" y="279"/>
                    <a:pt x="126" y="260"/>
                    <a:pt x="135" y="239"/>
                  </a:cubicBezTo>
                  <a:cubicBezTo>
                    <a:pt x="142" y="223"/>
                    <a:pt x="148" y="207"/>
                    <a:pt x="156" y="192"/>
                  </a:cubicBezTo>
                  <a:cubicBezTo>
                    <a:pt x="184" y="137"/>
                    <a:pt x="234" y="97"/>
                    <a:pt x="288" y="68"/>
                  </a:cubicBezTo>
                  <a:cubicBezTo>
                    <a:pt x="340" y="41"/>
                    <a:pt x="396" y="22"/>
                    <a:pt x="450" y="0"/>
                  </a:cubicBezTo>
                  <a:cubicBezTo>
                    <a:pt x="451" y="1"/>
                    <a:pt x="453" y="3"/>
                    <a:pt x="454" y="4"/>
                  </a:cubicBezTo>
                  <a:cubicBezTo>
                    <a:pt x="483" y="45"/>
                    <a:pt x="486" y="97"/>
                    <a:pt x="499" y="146"/>
                  </a:cubicBezTo>
                  <a:cubicBezTo>
                    <a:pt x="503" y="165"/>
                    <a:pt x="510" y="185"/>
                    <a:pt x="510" y="205"/>
                  </a:cubicBezTo>
                  <a:cubicBezTo>
                    <a:pt x="510" y="235"/>
                    <a:pt x="496" y="262"/>
                    <a:pt x="482" y="288"/>
                  </a:cubicBezTo>
                  <a:cubicBezTo>
                    <a:pt x="468" y="313"/>
                    <a:pt x="455" y="337"/>
                    <a:pt x="437" y="359"/>
                  </a:cubicBezTo>
                  <a:cubicBezTo>
                    <a:pt x="429" y="369"/>
                    <a:pt x="420" y="379"/>
                    <a:pt x="411" y="389"/>
                  </a:cubicBezTo>
                  <a:cubicBezTo>
                    <a:pt x="377" y="431"/>
                    <a:pt x="357" y="483"/>
                    <a:pt x="338" y="534"/>
                  </a:cubicBezTo>
                  <a:cubicBezTo>
                    <a:pt x="327" y="563"/>
                    <a:pt x="309" y="589"/>
                    <a:pt x="296" y="618"/>
                  </a:cubicBezTo>
                  <a:cubicBezTo>
                    <a:pt x="292" y="629"/>
                    <a:pt x="289" y="641"/>
                    <a:pt x="283" y="652"/>
                  </a:cubicBezTo>
                  <a:cubicBezTo>
                    <a:pt x="277" y="662"/>
                    <a:pt x="267" y="672"/>
                    <a:pt x="255" y="672"/>
                  </a:cubicBezTo>
                  <a:cubicBezTo>
                    <a:pt x="251" y="672"/>
                    <a:pt x="248" y="671"/>
                    <a:pt x="244" y="670"/>
                  </a:cubicBezTo>
                  <a:cubicBezTo>
                    <a:pt x="201" y="659"/>
                    <a:pt x="164" y="630"/>
                    <a:pt x="128" y="603"/>
                  </a:cubicBezTo>
                  <a:cubicBezTo>
                    <a:pt x="121" y="599"/>
                    <a:pt x="115" y="594"/>
                    <a:pt x="108" y="589"/>
                  </a:cubicBezTo>
                  <a:cubicBezTo>
                    <a:pt x="101" y="585"/>
                    <a:pt x="94" y="581"/>
                    <a:pt x="87" y="577"/>
                  </a:cubicBezTo>
                  <a:cubicBezTo>
                    <a:pt x="70" y="569"/>
                    <a:pt x="70" y="569"/>
                    <a:pt x="70" y="569"/>
                  </a:cubicBezTo>
                  <a:cubicBezTo>
                    <a:pt x="53" y="559"/>
                    <a:pt x="35" y="549"/>
                    <a:pt x="16" y="541"/>
                  </a:cubicBezTo>
                  <a:cubicBezTo>
                    <a:pt x="11" y="539"/>
                    <a:pt x="5" y="536"/>
                    <a:pt x="0" y="533"/>
                  </a:cubicBezTo>
                  <a:cubicBezTo>
                    <a:pt x="0" y="528"/>
                    <a:pt x="1" y="522"/>
                    <a:pt x="2" y="517"/>
                  </a:cubicBezTo>
                </a:path>
              </a:pathLst>
            </a:cu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ïšļíḋé"/>
            <p:cNvSpPr/>
            <p:nvPr/>
          </p:nvSpPr>
          <p:spPr bwMode="auto">
            <a:xfrm>
              <a:off x="5387976" y="3582988"/>
              <a:ext cx="284163" cy="284163"/>
            </a:xfrm>
            <a:prstGeom prst="ellipse">
              <a:avLst/>
            </a:prstGeom>
            <a:solidFill>
              <a:srgbClr val="FFBFC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7" name="îŝľiḓe"/>
            <p:cNvSpPr/>
            <p:nvPr/>
          </p:nvSpPr>
          <p:spPr bwMode="auto">
            <a:xfrm>
              <a:off x="5308601" y="3475038"/>
              <a:ext cx="398463" cy="288925"/>
            </a:xfrm>
            <a:custGeom>
              <a:avLst/>
              <a:gdLst>
                <a:gd name="T0" fmla="*/ 224 w 282"/>
                <a:gd name="T1" fmla="*/ 130 h 205"/>
                <a:gd name="T2" fmla="*/ 249 w 282"/>
                <a:gd name="T3" fmla="*/ 142 h 205"/>
                <a:gd name="T4" fmla="*/ 272 w 282"/>
                <a:gd name="T5" fmla="*/ 125 h 205"/>
                <a:gd name="T6" fmla="*/ 281 w 282"/>
                <a:gd name="T7" fmla="*/ 98 h 205"/>
                <a:gd name="T8" fmla="*/ 277 w 282"/>
                <a:gd name="T9" fmla="*/ 76 h 205"/>
                <a:gd name="T10" fmla="*/ 264 w 282"/>
                <a:gd name="T11" fmla="*/ 67 h 205"/>
                <a:gd name="T12" fmla="*/ 248 w 282"/>
                <a:gd name="T13" fmla="*/ 51 h 205"/>
                <a:gd name="T14" fmla="*/ 240 w 282"/>
                <a:gd name="T15" fmla="*/ 36 h 205"/>
                <a:gd name="T16" fmla="*/ 194 w 282"/>
                <a:gd name="T17" fmla="*/ 5 h 205"/>
                <a:gd name="T18" fmla="*/ 166 w 282"/>
                <a:gd name="T19" fmla="*/ 11 h 205"/>
                <a:gd name="T20" fmla="*/ 72 w 282"/>
                <a:gd name="T21" fmla="*/ 13 h 205"/>
                <a:gd name="T22" fmla="*/ 52 w 282"/>
                <a:gd name="T23" fmla="*/ 26 h 205"/>
                <a:gd name="T24" fmla="*/ 29 w 282"/>
                <a:gd name="T25" fmla="*/ 47 h 205"/>
                <a:gd name="T26" fmla="*/ 14 w 282"/>
                <a:gd name="T27" fmla="*/ 68 h 205"/>
                <a:gd name="T28" fmla="*/ 14 w 282"/>
                <a:gd name="T29" fmla="*/ 113 h 205"/>
                <a:gd name="T30" fmla="*/ 7 w 282"/>
                <a:gd name="T31" fmla="*/ 125 h 205"/>
                <a:gd name="T32" fmla="*/ 7 w 282"/>
                <a:gd name="T33" fmla="*/ 183 h 205"/>
                <a:gd name="T34" fmla="*/ 11 w 282"/>
                <a:gd name="T35" fmla="*/ 199 h 205"/>
                <a:gd name="T36" fmla="*/ 31 w 282"/>
                <a:gd name="T37" fmla="*/ 205 h 205"/>
                <a:gd name="T38" fmla="*/ 44 w 282"/>
                <a:gd name="T39" fmla="*/ 205 h 205"/>
                <a:gd name="T40" fmla="*/ 49 w 282"/>
                <a:gd name="T41" fmla="*/ 205 h 205"/>
                <a:gd name="T42" fmla="*/ 56 w 282"/>
                <a:gd name="T43" fmla="*/ 200 h 205"/>
                <a:gd name="T44" fmla="*/ 85 w 282"/>
                <a:gd name="T45" fmla="*/ 151 h 205"/>
                <a:gd name="T46" fmla="*/ 92 w 282"/>
                <a:gd name="T47" fmla="*/ 153 h 205"/>
                <a:gd name="T48" fmla="*/ 98 w 282"/>
                <a:gd name="T49" fmla="*/ 161 h 205"/>
                <a:gd name="T50" fmla="*/ 117 w 282"/>
                <a:gd name="T51" fmla="*/ 166 h 205"/>
                <a:gd name="T52" fmla="*/ 134 w 282"/>
                <a:gd name="T53" fmla="*/ 153 h 205"/>
                <a:gd name="T54" fmla="*/ 149 w 282"/>
                <a:gd name="T55" fmla="*/ 138 h 205"/>
                <a:gd name="T56" fmla="*/ 175 w 282"/>
                <a:gd name="T57" fmla="*/ 125 h 205"/>
                <a:gd name="T58" fmla="*/ 192 w 282"/>
                <a:gd name="T59" fmla="*/ 109 h 205"/>
                <a:gd name="T60" fmla="*/ 210 w 282"/>
                <a:gd name="T61" fmla="*/ 108 h 205"/>
                <a:gd name="T62" fmla="*/ 224 w 282"/>
                <a:gd name="T63" fmla="*/ 13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2" h="205">
                  <a:moveTo>
                    <a:pt x="224" y="130"/>
                  </a:moveTo>
                  <a:cubicBezTo>
                    <a:pt x="229" y="139"/>
                    <a:pt x="239" y="144"/>
                    <a:pt x="249" y="142"/>
                  </a:cubicBezTo>
                  <a:cubicBezTo>
                    <a:pt x="259" y="140"/>
                    <a:pt x="267" y="134"/>
                    <a:pt x="272" y="125"/>
                  </a:cubicBezTo>
                  <a:cubicBezTo>
                    <a:pt x="277" y="117"/>
                    <a:pt x="280" y="107"/>
                    <a:pt x="281" y="98"/>
                  </a:cubicBezTo>
                  <a:cubicBezTo>
                    <a:pt x="282" y="90"/>
                    <a:pt x="281" y="82"/>
                    <a:pt x="277" y="76"/>
                  </a:cubicBezTo>
                  <a:cubicBezTo>
                    <a:pt x="273" y="72"/>
                    <a:pt x="269" y="69"/>
                    <a:pt x="264" y="67"/>
                  </a:cubicBezTo>
                  <a:cubicBezTo>
                    <a:pt x="257" y="63"/>
                    <a:pt x="252" y="57"/>
                    <a:pt x="248" y="51"/>
                  </a:cubicBezTo>
                  <a:cubicBezTo>
                    <a:pt x="245" y="46"/>
                    <a:pt x="243" y="41"/>
                    <a:pt x="240" y="36"/>
                  </a:cubicBezTo>
                  <a:cubicBezTo>
                    <a:pt x="231" y="19"/>
                    <a:pt x="213" y="5"/>
                    <a:pt x="194" y="5"/>
                  </a:cubicBezTo>
                  <a:cubicBezTo>
                    <a:pt x="184" y="5"/>
                    <a:pt x="175" y="9"/>
                    <a:pt x="166" y="11"/>
                  </a:cubicBezTo>
                  <a:cubicBezTo>
                    <a:pt x="135" y="16"/>
                    <a:pt x="101" y="0"/>
                    <a:pt x="72" y="13"/>
                  </a:cubicBezTo>
                  <a:cubicBezTo>
                    <a:pt x="65" y="16"/>
                    <a:pt x="58" y="20"/>
                    <a:pt x="52" y="26"/>
                  </a:cubicBezTo>
                  <a:cubicBezTo>
                    <a:pt x="44" y="32"/>
                    <a:pt x="36" y="39"/>
                    <a:pt x="29" y="47"/>
                  </a:cubicBezTo>
                  <a:cubicBezTo>
                    <a:pt x="22" y="52"/>
                    <a:pt x="17" y="60"/>
                    <a:pt x="14" y="68"/>
                  </a:cubicBezTo>
                  <a:cubicBezTo>
                    <a:pt x="10" y="83"/>
                    <a:pt x="20" y="99"/>
                    <a:pt x="14" y="113"/>
                  </a:cubicBezTo>
                  <a:cubicBezTo>
                    <a:pt x="12" y="117"/>
                    <a:pt x="9" y="121"/>
                    <a:pt x="7" y="125"/>
                  </a:cubicBezTo>
                  <a:cubicBezTo>
                    <a:pt x="0" y="134"/>
                    <a:pt x="7" y="172"/>
                    <a:pt x="7" y="183"/>
                  </a:cubicBezTo>
                  <a:cubicBezTo>
                    <a:pt x="6" y="189"/>
                    <a:pt x="7" y="195"/>
                    <a:pt x="11" y="199"/>
                  </a:cubicBezTo>
                  <a:cubicBezTo>
                    <a:pt x="15" y="205"/>
                    <a:pt x="23" y="205"/>
                    <a:pt x="31" y="205"/>
                  </a:cubicBezTo>
                  <a:cubicBezTo>
                    <a:pt x="44" y="205"/>
                    <a:pt x="44" y="205"/>
                    <a:pt x="44" y="205"/>
                  </a:cubicBezTo>
                  <a:cubicBezTo>
                    <a:pt x="46" y="205"/>
                    <a:pt x="48" y="205"/>
                    <a:pt x="49" y="205"/>
                  </a:cubicBezTo>
                  <a:cubicBezTo>
                    <a:pt x="52" y="204"/>
                    <a:pt x="54" y="202"/>
                    <a:pt x="56" y="200"/>
                  </a:cubicBezTo>
                  <a:cubicBezTo>
                    <a:pt x="67" y="188"/>
                    <a:pt x="69" y="151"/>
                    <a:pt x="85" y="151"/>
                  </a:cubicBezTo>
                  <a:cubicBezTo>
                    <a:pt x="87" y="151"/>
                    <a:pt x="90" y="151"/>
                    <a:pt x="92" y="153"/>
                  </a:cubicBezTo>
                  <a:cubicBezTo>
                    <a:pt x="95" y="155"/>
                    <a:pt x="96" y="159"/>
                    <a:pt x="98" y="161"/>
                  </a:cubicBezTo>
                  <a:cubicBezTo>
                    <a:pt x="102" y="167"/>
                    <a:pt x="110" y="169"/>
                    <a:pt x="117" y="166"/>
                  </a:cubicBezTo>
                  <a:cubicBezTo>
                    <a:pt x="124" y="163"/>
                    <a:pt x="129" y="158"/>
                    <a:pt x="134" y="153"/>
                  </a:cubicBezTo>
                  <a:cubicBezTo>
                    <a:pt x="138" y="147"/>
                    <a:pt x="143" y="142"/>
                    <a:pt x="149" y="138"/>
                  </a:cubicBezTo>
                  <a:cubicBezTo>
                    <a:pt x="157" y="133"/>
                    <a:pt x="167" y="131"/>
                    <a:pt x="175" y="125"/>
                  </a:cubicBezTo>
                  <a:cubicBezTo>
                    <a:pt x="182" y="121"/>
                    <a:pt x="186" y="114"/>
                    <a:pt x="192" y="109"/>
                  </a:cubicBezTo>
                  <a:cubicBezTo>
                    <a:pt x="198" y="104"/>
                    <a:pt x="203" y="104"/>
                    <a:pt x="210" y="108"/>
                  </a:cubicBezTo>
                  <a:cubicBezTo>
                    <a:pt x="219" y="113"/>
                    <a:pt x="220" y="121"/>
                    <a:pt x="224" y="130"/>
                  </a:cubicBezTo>
                  <a:close/>
                </a:path>
              </a:pathLst>
            </a:cu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îśḷîḋé"/>
            <p:cNvSpPr/>
            <p:nvPr/>
          </p:nvSpPr>
          <p:spPr bwMode="auto">
            <a:xfrm>
              <a:off x="5418138" y="3932238"/>
              <a:ext cx="15875" cy="61913"/>
            </a:xfrm>
            <a:custGeom>
              <a:avLst/>
              <a:gdLst>
                <a:gd name="T0" fmla="*/ 2 w 11"/>
                <a:gd name="T1" fmla="*/ 0 h 44"/>
                <a:gd name="T2" fmla="*/ 0 w 11"/>
                <a:gd name="T3" fmla="*/ 3 h 44"/>
                <a:gd name="T4" fmla="*/ 4 w 11"/>
                <a:gd name="T5" fmla="*/ 16 h 44"/>
                <a:gd name="T6" fmla="*/ 11 w 11"/>
                <a:gd name="T7" fmla="*/ 44 h 44"/>
                <a:gd name="T8" fmla="*/ 9 w 11"/>
                <a:gd name="T9" fmla="*/ 16 h 44"/>
                <a:gd name="T10" fmla="*/ 3 w 11"/>
                <a:gd name="T11" fmla="*/ 1 h 44"/>
                <a:gd name="T12" fmla="*/ 2 w 11"/>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11" h="44">
                  <a:moveTo>
                    <a:pt x="2" y="0"/>
                  </a:moveTo>
                  <a:cubicBezTo>
                    <a:pt x="2" y="1"/>
                    <a:pt x="1" y="2"/>
                    <a:pt x="0" y="3"/>
                  </a:cubicBezTo>
                  <a:cubicBezTo>
                    <a:pt x="1" y="7"/>
                    <a:pt x="2" y="11"/>
                    <a:pt x="4" y="16"/>
                  </a:cubicBezTo>
                  <a:cubicBezTo>
                    <a:pt x="6" y="25"/>
                    <a:pt x="9" y="34"/>
                    <a:pt x="11" y="44"/>
                  </a:cubicBezTo>
                  <a:cubicBezTo>
                    <a:pt x="11" y="34"/>
                    <a:pt x="11" y="25"/>
                    <a:pt x="9" y="16"/>
                  </a:cubicBezTo>
                  <a:cubicBezTo>
                    <a:pt x="8" y="10"/>
                    <a:pt x="6" y="5"/>
                    <a:pt x="3" y="1"/>
                  </a:cubicBezTo>
                  <a:cubicBezTo>
                    <a:pt x="3" y="1"/>
                    <a:pt x="3" y="0"/>
                    <a:pt x="2"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iŝliḓè"/>
            <p:cNvSpPr/>
            <p:nvPr/>
          </p:nvSpPr>
          <p:spPr bwMode="auto">
            <a:xfrm>
              <a:off x="5416551" y="3929063"/>
              <a:ext cx="4763" cy="7938"/>
            </a:xfrm>
            <a:custGeom>
              <a:avLst/>
              <a:gdLst>
                <a:gd name="T0" fmla="*/ 0 w 3"/>
                <a:gd name="T1" fmla="*/ 0 h 6"/>
                <a:gd name="T2" fmla="*/ 1 w 3"/>
                <a:gd name="T3" fmla="*/ 6 h 6"/>
                <a:gd name="T4" fmla="*/ 3 w 3"/>
                <a:gd name="T5" fmla="*/ 3 h 6"/>
                <a:gd name="T6" fmla="*/ 0 w 3"/>
                <a:gd name="T7" fmla="*/ 0 h 6"/>
              </a:gdLst>
              <a:ahLst/>
              <a:cxnLst>
                <a:cxn ang="0">
                  <a:pos x="T0" y="T1"/>
                </a:cxn>
                <a:cxn ang="0">
                  <a:pos x="T2" y="T3"/>
                </a:cxn>
                <a:cxn ang="0">
                  <a:pos x="T4" y="T5"/>
                </a:cxn>
                <a:cxn ang="0">
                  <a:pos x="T6" y="T7"/>
                </a:cxn>
              </a:cxnLst>
              <a:rect l="0" t="0" r="r" b="b"/>
              <a:pathLst>
                <a:path w="3" h="6">
                  <a:moveTo>
                    <a:pt x="0" y="0"/>
                  </a:moveTo>
                  <a:cubicBezTo>
                    <a:pt x="1" y="2"/>
                    <a:pt x="1" y="4"/>
                    <a:pt x="1" y="6"/>
                  </a:cubicBezTo>
                  <a:cubicBezTo>
                    <a:pt x="2" y="5"/>
                    <a:pt x="3" y="4"/>
                    <a:pt x="3" y="3"/>
                  </a:cubicBezTo>
                  <a:cubicBezTo>
                    <a:pt x="2" y="2"/>
                    <a:pt x="1" y="1"/>
                    <a:pt x="0" y="0"/>
                  </a:cubicBezTo>
                </a:path>
              </a:pathLst>
            </a:custGeom>
            <a:solidFill>
              <a:srgbClr val="E5ACB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íṧḷiḋè"/>
            <p:cNvSpPr/>
            <p:nvPr/>
          </p:nvSpPr>
          <p:spPr bwMode="auto">
            <a:xfrm>
              <a:off x="5324476" y="4116388"/>
              <a:ext cx="219075" cy="347663"/>
            </a:xfrm>
            <a:custGeom>
              <a:avLst/>
              <a:gdLst>
                <a:gd name="T0" fmla="*/ 106 w 155"/>
                <a:gd name="T1" fmla="*/ 198 h 246"/>
                <a:gd name="T2" fmla="*/ 87 w 155"/>
                <a:gd name="T3" fmla="*/ 200 h 246"/>
                <a:gd name="T4" fmla="*/ 8 w 155"/>
                <a:gd name="T5" fmla="*/ 221 h 246"/>
                <a:gd name="T6" fmla="*/ 0 w 155"/>
                <a:gd name="T7" fmla="*/ 223 h 246"/>
                <a:gd name="T8" fmla="*/ 30 w 155"/>
                <a:gd name="T9" fmla="*/ 226 h 246"/>
                <a:gd name="T10" fmla="*/ 155 w 155"/>
                <a:gd name="T11" fmla="*/ 246 h 246"/>
                <a:gd name="T12" fmla="*/ 124 w 155"/>
                <a:gd name="T13" fmla="*/ 202 h 246"/>
                <a:gd name="T14" fmla="*/ 106 w 155"/>
                <a:gd name="T15" fmla="*/ 198 h 246"/>
                <a:gd name="T16" fmla="*/ 68 w 155"/>
                <a:gd name="T17" fmla="*/ 0 h 246"/>
                <a:gd name="T18" fmla="*/ 54 w 155"/>
                <a:gd name="T19" fmla="*/ 28 h 246"/>
                <a:gd name="T20" fmla="*/ 45 w 155"/>
                <a:gd name="T21" fmla="*/ 43 h 246"/>
                <a:gd name="T22" fmla="*/ 69 w 155"/>
                <a:gd name="T23" fmla="*/ 40 h 246"/>
                <a:gd name="T24" fmla="*/ 75 w 155"/>
                <a:gd name="T25" fmla="*/ 38 h 246"/>
                <a:gd name="T26" fmla="*/ 73 w 155"/>
                <a:gd name="T27" fmla="*/ 30 h 246"/>
                <a:gd name="T28" fmla="*/ 75 w 155"/>
                <a:gd name="T29" fmla="*/ 21 h 246"/>
                <a:gd name="T30" fmla="*/ 68 w 155"/>
                <a:gd name="T31" fmla="*/ 0 h 246"/>
                <a:gd name="T32" fmla="*/ 68 w 155"/>
                <a:gd name="T33"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5" h="246">
                  <a:moveTo>
                    <a:pt x="106" y="198"/>
                  </a:moveTo>
                  <a:cubicBezTo>
                    <a:pt x="100" y="198"/>
                    <a:pt x="93" y="199"/>
                    <a:pt x="87" y="200"/>
                  </a:cubicBezTo>
                  <a:cubicBezTo>
                    <a:pt x="60" y="205"/>
                    <a:pt x="34" y="212"/>
                    <a:pt x="8" y="221"/>
                  </a:cubicBezTo>
                  <a:cubicBezTo>
                    <a:pt x="5" y="222"/>
                    <a:pt x="2" y="223"/>
                    <a:pt x="0" y="223"/>
                  </a:cubicBezTo>
                  <a:cubicBezTo>
                    <a:pt x="10" y="224"/>
                    <a:pt x="20" y="225"/>
                    <a:pt x="30" y="226"/>
                  </a:cubicBezTo>
                  <a:cubicBezTo>
                    <a:pt x="72" y="230"/>
                    <a:pt x="114" y="237"/>
                    <a:pt x="155" y="246"/>
                  </a:cubicBezTo>
                  <a:cubicBezTo>
                    <a:pt x="148" y="228"/>
                    <a:pt x="141" y="209"/>
                    <a:pt x="124" y="202"/>
                  </a:cubicBezTo>
                  <a:cubicBezTo>
                    <a:pt x="118" y="199"/>
                    <a:pt x="112" y="198"/>
                    <a:pt x="106" y="198"/>
                  </a:cubicBezTo>
                  <a:moveTo>
                    <a:pt x="68" y="0"/>
                  </a:moveTo>
                  <a:cubicBezTo>
                    <a:pt x="64" y="10"/>
                    <a:pt x="59" y="19"/>
                    <a:pt x="54" y="28"/>
                  </a:cubicBezTo>
                  <a:cubicBezTo>
                    <a:pt x="51" y="33"/>
                    <a:pt x="48" y="38"/>
                    <a:pt x="45" y="43"/>
                  </a:cubicBezTo>
                  <a:cubicBezTo>
                    <a:pt x="53" y="42"/>
                    <a:pt x="61" y="41"/>
                    <a:pt x="69" y="40"/>
                  </a:cubicBezTo>
                  <a:cubicBezTo>
                    <a:pt x="71" y="39"/>
                    <a:pt x="73" y="39"/>
                    <a:pt x="75" y="38"/>
                  </a:cubicBezTo>
                  <a:cubicBezTo>
                    <a:pt x="74" y="36"/>
                    <a:pt x="73" y="33"/>
                    <a:pt x="73" y="30"/>
                  </a:cubicBezTo>
                  <a:cubicBezTo>
                    <a:pt x="73" y="27"/>
                    <a:pt x="74" y="24"/>
                    <a:pt x="75" y="21"/>
                  </a:cubicBezTo>
                  <a:cubicBezTo>
                    <a:pt x="76" y="13"/>
                    <a:pt x="74" y="6"/>
                    <a:pt x="68" y="0"/>
                  </a:cubicBezTo>
                  <a:cubicBezTo>
                    <a:pt x="68" y="0"/>
                    <a:pt x="68" y="0"/>
                    <a:pt x="68"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ïṧľïḑé"/>
            <p:cNvSpPr/>
            <p:nvPr/>
          </p:nvSpPr>
          <p:spPr bwMode="auto">
            <a:xfrm>
              <a:off x="5254626" y="4170363"/>
              <a:ext cx="398463" cy="322263"/>
            </a:xfrm>
            <a:custGeom>
              <a:avLst/>
              <a:gdLst>
                <a:gd name="T0" fmla="*/ 124 w 282"/>
                <a:gd name="T1" fmla="*/ 0 h 229"/>
                <a:gd name="T2" fmla="*/ 118 w 282"/>
                <a:gd name="T3" fmla="*/ 2 h 229"/>
                <a:gd name="T4" fmla="*/ 94 w 282"/>
                <a:gd name="T5" fmla="*/ 5 h 229"/>
                <a:gd name="T6" fmla="*/ 58 w 282"/>
                <a:gd name="T7" fmla="*/ 61 h 229"/>
                <a:gd name="T8" fmla="*/ 32 w 282"/>
                <a:gd name="T9" fmla="*/ 91 h 229"/>
                <a:gd name="T10" fmla="*/ 0 w 282"/>
                <a:gd name="T11" fmla="*/ 141 h 229"/>
                <a:gd name="T12" fmla="*/ 6 w 282"/>
                <a:gd name="T13" fmla="*/ 150 h 229"/>
                <a:gd name="T14" fmla="*/ 35 w 282"/>
                <a:gd name="T15" fmla="*/ 184 h 229"/>
                <a:gd name="T16" fmla="*/ 49 w 282"/>
                <a:gd name="T17" fmla="*/ 185 h 229"/>
                <a:gd name="T18" fmla="*/ 57 w 282"/>
                <a:gd name="T19" fmla="*/ 183 h 229"/>
                <a:gd name="T20" fmla="*/ 136 w 282"/>
                <a:gd name="T21" fmla="*/ 162 h 229"/>
                <a:gd name="T22" fmla="*/ 155 w 282"/>
                <a:gd name="T23" fmla="*/ 160 h 229"/>
                <a:gd name="T24" fmla="*/ 173 w 282"/>
                <a:gd name="T25" fmla="*/ 164 h 229"/>
                <a:gd name="T26" fmla="*/ 204 w 282"/>
                <a:gd name="T27" fmla="*/ 208 h 229"/>
                <a:gd name="T28" fmla="*/ 272 w 282"/>
                <a:gd name="T29" fmla="*/ 226 h 229"/>
                <a:gd name="T30" fmla="*/ 281 w 282"/>
                <a:gd name="T31" fmla="*/ 229 h 229"/>
                <a:gd name="T32" fmla="*/ 282 w 282"/>
                <a:gd name="T33" fmla="*/ 228 h 229"/>
                <a:gd name="T34" fmla="*/ 276 w 282"/>
                <a:gd name="T35" fmla="*/ 217 h 229"/>
                <a:gd name="T36" fmla="*/ 271 w 282"/>
                <a:gd name="T37" fmla="*/ 167 h 229"/>
                <a:gd name="T38" fmla="*/ 276 w 282"/>
                <a:gd name="T39" fmla="*/ 163 h 229"/>
                <a:gd name="T40" fmla="*/ 248 w 282"/>
                <a:gd name="T41" fmla="*/ 146 h 229"/>
                <a:gd name="T42" fmla="*/ 247 w 282"/>
                <a:gd name="T43" fmla="*/ 146 h 229"/>
                <a:gd name="T44" fmla="*/ 239 w 282"/>
                <a:gd name="T45" fmla="*/ 147 h 229"/>
                <a:gd name="T46" fmla="*/ 232 w 282"/>
                <a:gd name="T47" fmla="*/ 144 h 229"/>
                <a:gd name="T48" fmla="*/ 227 w 282"/>
                <a:gd name="T49" fmla="*/ 139 h 229"/>
                <a:gd name="T50" fmla="*/ 221 w 282"/>
                <a:gd name="T51" fmla="*/ 137 h 229"/>
                <a:gd name="T52" fmla="*/ 217 w 282"/>
                <a:gd name="T53" fmla="*/ 138 h 229"/>
                <a:gd name="T54" fmla="*/ 213 w 282"/>
                <a:gd name="T55" fmla="*/ 138 h 229"/>
                <a:gd name="T56" fmla="*/ 208 w 282"/>
                <a:gd name="T57" fmla="*/ 137 h 229"/>
                <a:gd name="T58" fmla="*/ 195 w 282"/>
                <a:gd name="T59" fmla="*/ 119 h 229"/>
                <a:gd name="T60" fmla="*/ 191 w 282"/>
                <a:gd name="T61" fmla="*/ 118 h 229"/>
                <a:gd name="T62" fmla="*/ 186 w 282"/>
                <a:gd name="T63" fmla="*/ 119 h 229"/>
                <a:gd name="T64" fmla="*/ 181 w 282"/>
                <a:gd name="T65" fmla="*/ 119 h 229"/>
                <a:gd name="T66" fmla="*/ 180 w 282"/>
                <a:gd name="T67" fmla="*/ 119 h 229"/>
                <a:gd name="T68" fmla="*/ 162 w 282"/>
                <a:gd name="T69" fmla="*/ 108 h 229"/>
                <a:gd name="T70" fmla="*/ 148 w 282"/>
                <a:gd name="T71" fmla="*/ 101 h 229"/>
                <a:gd name="T72" fmla="*/ 143 w 282"/>
                <a:gd name="T73" fmla="*/ 103 h 229"/>
                <a:gd name="T74" fmla="*/ 130 w 282"/>
                <a:gd name="T75" fmla="*/ 78 h 229"/>
                <a:gd name="T76" fmla="*/ 132 w 282"/>
                <a:gd name="T77" fmla="*/ 46 h 229"/>
                <a:gd name="T78" fmla="*/ 128 w 282"/>
                <a:gd name="T79" fmla="*/ 39 h 229"/>
                <a:gd name="T80" fmla="*/ 128 w 282"/>
                <a:gd name="T81" fmla="*/ 27 h 229"/>
                <a:gd name="T82" fmla="*/ 125 w 282"/>
                <a:gd name="T83" fmla="*/ 3 h 229"/>
                <a:gd name="T84" fmla="*/ 124 w 282"/>
                <a:gd name="T85"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2" h="229">
                  <a:moveTo>
                    <a:pt x="124" y="0"/>
                  </a:moveTo>
                  <a:cubicBezTo>
                    <a:pt x="122" y="1"/>
                    <a:pt x="120" y="1"/>
                    <a:pt x="118" y="2"/>
                  </a:cubicBezTo>
                  <a:cubicBezTo>
                    <a:pt x="110" y="3"/>
                    <a:pt x="102" y="4"/>
                    <a:pt x="94" y="5"/>
                  </a:cubicBezTo>
                  <a:cubicBezTo>
                    <a:pt x="84" y="25"/>
                    <a:pt x="72" y="44"/>
                    <a:pt x="58" y="61"/>
                  </a:cubicBezTo>
                  <a:cubicBezTo>
                    <a:pt x="50" y="71"/>
                    <a:pt x="41" y="81"/>
                    <a:pt x="32" y="91"/>
                  </a:cubicBezTo>
                  <a:cubicBezTo>
                    <a:pt x="20" y="107"/>
                    <a:pt x="9" y="124"/>
                    <a:pt x="0" y="141"/>
                  </a:cubicBezTo>
                  <a:cubicBezTo>
                    <a:pt x="2" y="144"/>
                    <a:pt x="4" y="147"/>
                    <a:pt x="6" y="150"/>
                  </a:cubicBezTo>
                  <a:cubicBezTo>
                    <a:pt x="15" y="162"/>
                    <a:pt x="24" y="175"/>
                    <a:pt x="35" y="184"/>
                  </a:cubicBezTo>
                  <a:cubicBezTo>
                    <a:pt x="40" y="185"/>
                    <a:pt x="44" y="185"/>
                    <a:pt x="49" y="185"/>
                  </a:cubicBezTo>
                  <a:cubicBezTo>
                    <a:pt x="51" y="185"/>
                    <a:pt x="54" y="184"/>
                    <a:pt x="57" y="183"/>
                  </a:cubicBezTo>
                  <a:cubicBezTo>
                    <a:pt x="83" y="174"/>
                    <a:pt x="109" y="167"/>
                    <a:pt x="136" y="162"/>
                  </a:cubicBezTo>
                  <a:cubicBezTo>
                    <a:pt x="142" y="161"/>
                    <a:pt x="149" y="160"/>
                    <a:pt x="155" y="160"/>
                  </a:cubicBezTo>
                  <a:cubicBezTo>
                    <a:pt x="161" y="160"/>
                    <a:pt x="167" y="161"/>
                    <a:pt x="173" y="164"/>
                  </a:cubicBezTo>
                  <a:cubicBezTo>
                    <a:pt x="190" y="171"/>
                    <a:pt x="197" y="190"/>
                    <a:pt x="204" y="208"/>
                  </a:cubicBezTo>
                  <a:cubicBezTo>
                    <a:pt x="227" y="213"/>
                    <a:pt x="249" y="219"/>
                    <a:pt x="272" y="226"/>
                  </a:cubicBezTo>
                  <a:cubicBezTo>
                    <a:pt x="275" y="227"/>
                    <a:pt x="278" y="228"/>
                    <a:pt x="281" y="229"/>
                  </a:cubicBezTo>
                  <a:cubicBezTo>
                    <a:pt x="281" y="229"/>
                    <a:pt x="282" y="228"/>
                    <a:pt x="282" y="228"/>
                  </a:cubicBezTo>
                  <a:cubicBezTo>
                    <a:pt x="280" y="224"/>
                    <a:pt x="278" y="221"/>
                    <a:pt x="276" y="217"/>
                  </a:cubicBezTo>
                  <a:cubicBezTo>
                    <a:pt x="271" y="206"/>
                    <a:pt x="262" y="179"/>
                    <a:pt x="271" y="167"/>
                  </a:cubicBezTo>
                  <a:cubicBezTo>
                    <a:pt x="272" y="165"/>
                    <a:pt x="274" y="164"/>
                    <a:pt x="276" y="163"/>
                  </a:cubicBezTo>
                  <a:cubicBezTo>
                    <a:pt x="269" y="154"/>
                    <a:pt x="259" y="146"/>
                    <a:pt x="248" y="146"/>
                  </a:cubicBezTo>
                  <a:cubicBezTo>
                    <a:pt x="247" y="146"/>
                    <a:pt x="247" y="146"/>
                    <a:pt x="247" y="146"/>
                  </a:cubicBezTo>
                  <a:cubicBezTo>
                    <a:pt x="244" y="146"/>
                    <a:pt x="242" y="147"/>
                    <a:pt x="239" y="147"/>
                  </a:cubicBezTo>
                  <a:cubicBezTo>
                    <a:pt x="236" y="147"/>
                    <a:pt x="234" y="146"/>
                    <a:pt x="232" y="144"/>
                  </a:cubicBezTo>
                  <a:cubicBezTo>
                    <a:pt x="230" y="143"/>
                    <a:pt x="229" y="141"/>
                    <a:pt x="227" y="139"/>
                  </a:cubicBezTo>
                  <a:cubicBezTo>
                    <a:pt x="226" y="138"/>
                    <a:pt x="224" y="137"/>
                    <a:pt x="221" y="137"/>
                  </a:cubicBezTo>
                  <a:cubicBezTo>
                    <a:pt x="220" y="137"/>
                    <a:pt x="219" y="137"/>
                    <a:pt x="217" y="138"/>
                  </a:cubicBezTo>
                  <a:cubicBezTo>
                    <a:pt x="216" y="138"/>
                    <a:pt x="215" y="138"/>
                    <a:pt x="213" y="138"/>
                  </a:cubicBezTo>
                  <a:cubicBezTo>
                    <a:pt x="212" y="138"/>
                    <a:pt x="210" y="138"/>
                    <a:pt x="208" y="137"/>
                  </a:cubicBezTo>
                  <a:cubicBezTo>
                    <a:pt x="201" y="133"/>
                    <a:pt x="202" y="122"/>
                    <a:pt x="195" y="119"/>
                  </a:cubicBezTo>
                  <a:cubicBezTo>
                    <a:pt x="194" y="119"/>
                    <a:pt x="192" y="118"/>
                    <a:pt x="191" y="118"/>
                  </a:cubicBezTo>
                  <a:cubicBezTo>
                    <a:pt x="189" y="118"/>
                    <a:pt x="187" y="119"/>
                    <a:pt x="186" y="119"/>
                  </a:cubicBezTo>
                  <a:cubicBezTo>
                    <a:pt x="184" y="119"/>
                    <a:pt x="182" y="119"/>
                    <a:pt x="181" y="119"/>
                  </a:cubicBezTo>
                  <a:cubicBezTo>
                    <a:pt x="181" y="119"/>
                    <a:pt x="180" y="119"/>
                    <a:pt x="180" y="119"/>
                  </a:cubicBezTo>
                  <a:cubicBezTo>
                    <a:pt x="173" y="119"/>
                    <a:pt x="168" y="113"/>
                    <a:pt x="162" y="108"/>
                  </a:cubicBezTo>
                  <a:cubicBezTo>
                    <a:pt x="159" y="105"/>
                    <a:pt x="153" y="101"/>
                    <a:pt x="148" y="101"/>
                  </a:cubicBezTo>
                  <a:cubicBezTo>
                    <a:pt x="147" y="101"/>
                    <a:pt x="145" y="102"/>
                    <a:pt x="143" y="103"/>
                  </a:cubicBezTo>
                  <a:cubicBezTo>
                    <a:pt x="145" y="92"/>
                    <a:pt x="140" y="82"/>
                    <a:pt x="130" y="78"/>
                  </a:cubicBezTo>
                  <a:cubicBezTo>
                    <a:pt x="141" y="72"/>
                    <a:pt x="139" y="55"/>
                    <a:pt x="132" y="46"/>
                  </a:cubicBezTo>
                  <a:cubicBezTo>
                    <a:pt x="130" y="43"/>
                    <a:pt x="129" y="41"/>
                    <a:pt x="128" y="39"/>
                  </a:cubicBezTo>
                  <a:cubicBezTo>
                    <a:pt x="127" y="35"/>
                    <a:pt x="127" y="31"/>
                    <a:pt x="128" y="27"/>
                  </a:cubicBezTo>
                  <a:cubicBezTo>
                    <a:pt x="129" y="19"/>
                    <a:pt x="128" y="10"/>
                    <a:pt x="125" y="3"/>
                  </a:cubicBezTo>
                  <a:cubicBezTo>
                    <a:pt x="125" y="2"/>
                    <a:pt x="124" y="1"/>
                    <a:pt x="124" y="0"/>
                  </a:cubicBezTo>
                </a:path>
              </a:pathLst>
            </a:custGeom>
            <a:solidFill>
              <a:srgbClr val="46496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îš1ïdê"/>
            <p:cNvSpPr/>
            <p:nvPr/>
          </p:nvSpPr>
          <p:spPr bwMode="auto">
            <a:xfrm>
              <a:off x="5624513" y="4400551"/>
              <a:ext cx="38100" cy="90488"/>
            </a:xfrm>
            <a:custGeom>
              <a:avLst/>
              <a:gdLst>
                <a:gd name="T0" fmla="*/ 14 w 26"/>
                <a:gd name="T1" fmla="*/ 0 h 65"/>
                <a:gd name="T2" fmla="*/ 9 w 26"/>
                <a:gd name="T3" fmla="*/ 4 h 65"/>
                <a:gd name="T4" fmla="*/ 14 w 26"/>
                <a:gd name="T5" fmla="*/ 54 h 65"/>
                <a:gd name="T6" fmla="*/ 20 w 26"/>
                <a:gd name="T7" fmla="*/ 65 h 65"/>
                <a:gd name="T8" fmla="*/ 25 w 26"/>
                <a:gd name="T9" fmla="*/ 57 h 65"/>
                <a:gd name="T10" fmla="*/ 25 w 26"/>
                <a:gd name="T11" fmla="*/ 37 h 65"/>
                <a:gd name="T12" fmla="*/ 15 w 26"/>
                <a:gd name="T13" fmla="*/ 2 h 65"/>
                <a:gd name="T14" fmla="*/ 14 w 26"/>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65">
                  <a:moveTo>
                    <a:pt x="14" y="0"/>
                  </a:moveTo>
                  <a:cubicBezTo>
                    <a:pt x="12" y="1"/>
                    <a:pt x="10" y="2"/>
                    <a:pt x="9" y="4"/>
                  </a:cubicBezTo>
                  <a:cubicBezTo>
                    <a:pt x="0" y="16"/>
                    <a:pt x="9" y="43"/>
                    <a:pt x="14" y="54"/>
                  </a:cubicBezTo>
                  <a:cubicBezTo>
                    <a:pt x="16" y="58"/>
                    <a:pt x="18" y="61"/>
                    <a:pt x="20" y="65"/>
                  </a:cubicBezTo>
                  <a:cubicBezTo>
                    <a:pt x="22" y="63"/>
                    <a:pt x="24" y="60"/>
                    <a:pt x="25" y="57"/>
                  </a:cubicBezTo>
                  <a:cubicBezTo>
                    <a:pt x="26" y="50"/>
                    <a:pt x="26" y="43"/>
                    <a:pt x="25" y="37"/>
                  </a:cubicBezTo>
                  <a:cubicBezTo>
                    <a:pt x="23" y="25"/>
                    <a:pt x="21" y="12"/>
                    <a:pt x="15" y="2"/>
                  </a:cubicBezTo>
                  <a:cubicBezTo>
                    <a:pt x="14" y="1"/>
                    <a:pt x="14" y="0"/>
                    <a:pt x="14" y="0"/>
                  </a:cubicBezTo>
                </a:path>
              </a:pathLst>
            </a:custGeom>
            <a:solidFill>
              <a:srgbClr val="E5ACB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iṧḷïḑé"/>
            <p:cNvSpPr/>
            <p:nvPr/>
          </p:nvSpPr>
          <p:spPr bwMode="auto">
            <a:xfrm>
              <a:off x="5303838" y="4429126"/>
              <a:ext cx="347663" cy="69850"/>
            </a:xfrm>
            <a:custGeom>
              <a:avLst/>
              <a:gdLst>
                <a:gd name="T0" fmla="*/ 0 w 246"/>
                <a:gd name="T1" fmla="*/ 0 h 49"/>
                <a:gd name="T2" fmla="*/ 4 w 246"/>
                <a:gd name="T3" fmla="*/ 3 h 49"/>
                <a:gd name="T4" fmla="*/ 54 w 246"/>
                <a:gd name="T5" fmla="*/ 23 h 49"/>
                <a:gd name="T6" fmla="*/ 217 w 246"/>
                <a:gd name="T7" fmla="*/ 49 h 49"/>
                <a:gd name="T8" fmla="*/ 237 w 246"/>
                <a:gd name="T9" fmla="*/ 49 h 49"/>
                <a:gd name="T10" fmla="*/ 246 w 246"/>
                <a:gd name="T11" fmla="*/ 45 h 49"/>
                <a:gd name="T12" fmla="*/ 237 w 246"/>
                <a:gd name="T13" fmla="*/ 42 h 49"/>
                <a:gd name="T14" fmla="*/ 169 w 246"/>
                <a:gd name="T15" fmla="*/ 24 h 49"/>
                <a:gd name="T16" fmla="*/ 169 w 246"/>
                <a:gd name="T17" fmla="*/ 24 h 49"/>
                <a:gd name="T18" fmla="*/ 44 w 246"/>
                <a:gd name="T19" fmla="*/ 4 h 49"/>
                <a:gd name="T20" fmla="*/ 14 w 246"/>
                <a:gd name="T21" fmla="*/ 1 h 49"/>
                <a:gd name="T22" fmla="*/ 14 w 246"/>
                <a:gd name="T23" fmla="*/ 1 h 49"/>
                <a:gd name="T24" fmla="*/ 0 w 246"/>
                <a:gd name="T2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49">
                  <a:moveTo>
                    <a:pt x="0" y="0"/>
                  </a:moveTo>
                  <a:cubicBezTo>
                    <a:pt x="1" y="1"/>
                    <a:pt x="3" y="2"/>
                    <a:pt x="4" y="3"/>
                  </a:cubicBezTo>
                  <a:cubicBezTo>
                    <a:pt x="19" y="14"/>
                    <a:pt x="37" y="19"/>
                    <a:pt x="54" y="23"/>
                  </a:cubicBezTo>
                  <a:cubicBezTo>
                    <a:pt x="108" y="36"/>
                    <a:pt x="162" y="49"/>
                    <a:pt x="217" y="49"/>
                  </a:cubicBezTo>
                  <a:cubicBezTo>
                    <a:pt x="224" y="49"/>
                    <a:pt x="230" y="49"/>
                    <a:pt x="237" y="49"/>
                  </a:cubicBezTo>
                  <a:cubicBezTo>
                    <a:pt x="241" y="48"/>
                    <a:pt x="243" y="47"/>
                    <a:pt x="246" y="45"/>
                  </a:cubicBezTo>
                  <a:cubicBezTo>
                    <a:pt x="243" y="44"/>
                    <a:pt x="240" y="43"/>
                    <a:pt x="237" y="42"/>
                  </a:cubicBezTo>
                  <a:cubicBezTo>
                    <a:pt x="214" y="35"/>
                    <a:pt x="192" y="29"/>
                    <a:pt x="169" y="24"/>
                  </a:cubicBezTo>
                  <a:cubicBezTo>
                    <a:pt x="169" y="24"/>
                    <a:pt x="169" y="24"/>
                    <a:pt x="169" y="24"/>
                  </a:cubicBezTo>
                  <a:cubicBezTo>
                    <a:pt x="128" y="15"/>
                    <a:pt x="86" y="8"/>
                    <a:pt x="44" y="4"/>
                  </a:cubicBezTo>
                  <a:cubicBezTo>
                    <a:pt x="34" y="3"/>
                    <a:pt x="24" y="2"/>
                    <a:pt x="14" y="1"/>
                  </a:cubicBezTo>
                  <a:cubicBezTo>
                    <a:pt x="14" y="1"/>
                    <a:pt x="14" y="1"/>
                    <a:pt x="14" y="1"/>
                  </a:cubicBezTo>
                  <a:cubicBezTo>
                    <a:pt x="9" y="1"/>
                    <a:pt x="5" y="1"/>
                    <a:pt x="0" y="0"/>
                  </a:cubicBezTo>
                </a:path>
              </a:pathLst>
            </a:custGeom>
            <a:solidFill>
              <a:srgbClr val="4E517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îṥḷïďé"/>
            <p:cNvSpPr/>
            <p:nvPr/>
          </p:nvSpPr>
          <p:spPr bwMode="auto">
            <a:xfrm>
              <a:off x="5146676" y="3906838"/>
              <a:ext cx="287338" cy="461963"/>
            </a:xfrm>
            <a:custGeom>
              <a:avLst/>
              <a:gdLst>
                <a:gd name="T0" fmla="*/ 128 w 203"/>
                <a:gd name="T1" fmla="*/ 0 h 327"/>
                <a:gd name="T2" fmla="*/ 106 w 203"/>
                <a:gd name="T3" fmla="*/ 2 h 327"/>
                <a:gd name="T4" fmla="*/ 43 w 203"/>
                <a:gd name="T5" fmla="*/ 40 h 327"/>
                <a:gd name="T6" fmla="*/ 15 w 203"/>
                <a:gd name="T7" fmla="*/ 79 h 327"/>
                <a:gd name="T8" fmla="*/ 1 w 203"/>
                <a:gd name="T9" fmla="*/ 114 h 327"/>
                <a:gd name="T10" fmla="*/ 3 w 203"/>
                <a:gd name="T11" fmla="*/ 146 h 327"/>
                <a:gd name="T12" fmla="*/ 34 w 203"/>
                <a:gd name="T13" fmla="*/ 259 h 327"/>
                <a:gd name="T14" fmla="*/ 76 w 203"/>
                <a:gd name="T15" fmla="*/ 327 h 327"/>
                <a:gd name="T16" fmla="*/ 108 w 203"/>
                <a:gd name="T17" fmla="*/ 277 h 327"/>
                <a:gd name="T18" fmla="*/ 134 w 203"/>
                <a:gd name="T19" fmla="*/ 247 h 327"/>
                <a:gd name="T20" fmla="*/ 170 w 203"/>
                <a:gd name="T21" fmla="*/ 191 h 327"/>
                <a:gd name="T22" fmla="*/ 170 w 203"/>
                <a:gd name="T23" fmla="*/ 191 h 327"/>
                <a:gd name="T24" fmla="*/ 179 w 203"/>
                <a:gd name="T25" fmla="*/ 176 h 327"/>
                <a:gd name="T26" fmla="*/ 193 w 203"/>
                <a:gd name="T27" fmla="*/ 148 h 327"/>
                <a:gd name="T28" fmla="*/ 190 w 203"/>
                <a:gd name="T29" fmla="*/ 142 h 327"/>
                <a:gd name="T30" fmla="*/ 194 w 203"/>
                <a:gd name="T31" fmla="*/ 137 h 327"/>
                <a:gd name="T32" fmla="*/ 195 w 203"/>
                <a:gd name="T33" fmla="*/ 136 h 327"/>
                <a:gd name="T34" fmla="*/ 195 w 203"/>
                <a:gd name="T35" fmla="*/ 116 h 327"/>
                <a:gd name="T36" fmla="*/ 191 w 203"/>
                <a:gd name="T37" fmla="*/ 112 h 327"/>
                <a:gd name="T38" fmla="*/ 192 w 203"/>
                <a:gd name="T39" fmla="*/ 105 h 327"/>
                <a:gd name="T40" fmla="*/ 203 w 203"/>
                <a:gd name="T41" fmla="*/ 62 h 327"/>
                <a:gd name="T42" fmla="*/ 196 w 203"/>
                <a:gd name="T43" fmla="*/ 34 h 327"/>
                <a:gd name="T44" fmla="*/ 192 w 203"/>
                <a:gd name="T45" fmla="*/ 21 h 327"/>
                <a:gd name="T46" fmla="*/ 191 w 203"/>
                <a:gd name="T47" fmla="*/ 15 h 327"/>
                <a:gd name="T48" fmla="*/ 176 w 203"/>
                <a:gd name="T49" fmla="*/ 7 h 327"/>
                <a:gd name="T50" fmla="*/ 128 w 203"/>
                <a:gd name="T51"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3" h="327">
                  <a:moveTo>
                    <a:pt x="128" y="0"/>
                  </a:moveTo>
                  <a:cubicBezTo>
                    <a:pt x="121" y="0"/>
                    <a:pt x="113" y="1"/>
                    <a:pt x="106" y="2"/>
                  </a:cubicBezTo>
                  <a:cubicBezTo>
                    <a:pt x="81" y="5"/>
                    <a:pt x="58" y="20"/>
                    <a:pt x="43" y="40"/>
                  </a:cubicBezTo>
                  <a:cubicBezTo>
                    <a:pt x="32" y="52"/>
                    <a:pt x="23" y="65"/>
                    <a:pt x="15" y="79"/>
                  </a:cubicBezTo>
                  <a:cubicBezTo>
                    <a:pt x="8" y="90"/>
                    <a:pt x="3" y="102"/>
                    <a:pt x="1" y="114"/>
                  </a:cubicBezTo>
                  <a:cubicBezTo>
                    <a:pt x="0" y="125"/>
                    <a:pt x="1" y="135"/>
                    <a:pt x="3" y="146"/>
                  </a:cubicBezTo>
                  <a:cubicBezTo>
                    <a:pt x="10" y="184"/>
                    <a:pt x="18" y="223"/>
                    <a:pt x="34" y="259"/>
                  </a:cubicBezTo>
                  <a:cubicBezTo>
                    <a:pt x="45" y="283"/>
                    <a:pt x="60" y="305"/>
                    <a:pt x="76" y="327"/>
                  </a:cubicBezTo>
                  <a:cubicBezTo>
                    <a:pt x="85" y="310"/>
                    <a:pt x="96" y="293"/>
                    <a:pt x="108" y="277"/>
                  </a:cubicBezTo>
                  <a:cubicBezTo>
                    <a:pt x="117" y="267"/>
                    <a:pt x="126" y="257"/>
                    <a:pt x="134" y="247"/>
                  </a:cubicBezTo>
                  <a:cubicBezTo>
                    <a:pt x="148" y="230"/>
                    <a:pt x="160" y="211"/>
                    <a:pt x="170" y="191"/>
                  </a:cubicBezTo>
                  <a:cubicBezTo>
                    <a:pt x="170" y="191"/>
                    <a:pt x="170" y="191"/>
                    <a:pt x="170" y="191"/>
                  </a:cubicBezTo>
                  <a:cubicBezTo>
                    <a:pt x="173" y="186"/>
                    <a:pt x="176" y="181"/>
                    <a:pt x="179" y="176"/>
                  </a:cubicBezTo>
                  <a:cubicBezTo>
                    <a:pt x="184" y="167"/>
                    <a:pt x="189" y="158"/>
                    <a:pt x="193" y="148"/>
                  </a:cubicBezTo>
                  <a:cubicBezTo>
                    <a:pt x="191" y="146"/>
                    <a:pt x="189" y="144"/>
                    <a:pt x="190" y="142"/>
                  </a:cubicBezTo>
                  <a:cubicBezTo>
                    <a:pt x="190" y="140"/>
                    <a:pt x="192" y="139"/>
                    <a:pt x="194" y="137"/>
                  </a:cubicBezTo>
                  <a:cubicBezTo>
                    <a:pt x="195" y="137"/>
                    <a:pt x="195" y="137"/>
                    <a:pt x="195" y="136"/>
                  </a:cubicBezTo>
                  <a:cubicBezTo>
                    <a:pt x="201" y="131"/>
                    <a:pt x="201" y="122"/>
                    <a:pt x="195" y="116"/>
                  </a:cubicBezTo>
                  <a:cubicBezTo>
                    <a:pt x="194" y="115"/>
                    <a:pt x="192" y="114"/>
                    <a:pt x="191" y="112"/>
                  </a:cubicBezTo>
                  <a:cubicBezTo>
                    <a:pt x="190" y="110"/>
                    <a:pt x="191" y="107"/>
                    <a:pt x="192" y="105"/>
                  </a:cubicBezTo>
                  <a:cubicBezTo>
                    <a:pt x="199" y="91"/>
                    <a:pt x="202" y="77"/>
                    <a:pt x="203" y="62"/>
                  </a:cubicBezTo>
                  <a:cubicBezTo>
                    <a:pt x="201" y="52"/>
                    <a:pt x="198" y="43"/>
                    <a:pt x="196" y="34"/>
                  </a:cubicBezTo>
                  <a:cubicBezTo>
                    <a:pt x="194" y="29"/>
                    <a:pt x="193" y="25"/>
                    <a:pt x="192" y="21"/>
                  </a:cubicBezTo>
                  <a:cubicBezTo>
                    <a:pt x="192" y="19"/>
                    <a:pt x="192" y="17"/>
                    <a:pt x="191" y="15"/>
                  </a:cubicBezTo>
                  <a:cubicBezTo>
                    <a:pt x="187" y="11"/>
                    <a:pt x="181" y="9"/>
                    <a:pt x="176" y="7"/>
                  </a:cubicBezTo>
                  <a:cubicBezTo>
                    <a:pt x="160" y="2"/>
                    <a:pt x="144" y="0"/>
                    <a:pt x="128" y="0"/>
                  </a:cubicBezTo>
                </a:path>
              </a:pathLst>
            </a:custGeom>
            <a:solidFill>
              <a:srgbClr val="393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îş1iďè"/>
            <p:cNvSpPr/>
            <p:nvPr/>
          </p:nvSpPr>
          <p:spPr bwMode="auto">
            <a:xfrm>
              <a:off x="5153026" y="3898901"/>
              <a:ext cx="515938" cy="600075"/>
            </a:xfrm>
            <a:custGeom>
              <a:avLst/>
              <a:gdLst>
                <a:gd name="T0" fmla="*/ 106 w 365"/>
                <a:gd name="T1" fmla="*/ 4 h 425"/>
                <a:gd name="T2" fmla="*/ 176 w 365"/>
                <a:gd name="T3" fmla="*/ 9 h 425"/>
                <a:gd name="T4" fmla="*/ 195 w 365"/>
                <a:gd name="T5" fmla="*/ 21 h 425"/>
                <a:gd name="T6" fmla="*/ 201 w 365"/>
                <a:gd name="T7" fmla="*/ 36 h 425"/>
                <a:gd name="T8" fmla="*/ 192 w 365"/>
                <a:gd name="T9" fmla="*/ 107 h 425"/>
                <a:gd name="T10" fmla="*/ 191 w 365"/>
                <a:gd name="T11" fmla="*/ 114 h 425"/>
                <a:gd name="T12" fmla="*/ 195 w 365"/>
                <a:gd name="T13" fmla="*/ 118 h 425"/>
                <a:gd name="T14" fmla="*/ 196 w 365"/>
                <a:gd name="T15" fmla="*/ 138 h 425"/>
                <a:gd name="T16" fmla="*/ 194 w 365"/>
                <a:gd name="T17" fmla="*/ 139 h 425"/>
                <a:gd name="T18" fmla="*/ 190 w 365"/>
                <a:gd name="T19" fmla="*/ 144 h 425"/>
                <a:gd name="T20" fmla="*/ 194 w 365"/>
                <a:gd name="T21" fmla="*/ 150 h 425"/>
                <a:gd name="T22" fmla="*/ 200 w 365"/>
                <a:gd name="T23" fmla="*/ 171 h 425"/>
                <a:gd name="T24" fmla="*/ 198 w 365"/>
                <a:gd name="T25" fmla="*/ 180 h 425"/>
                <a:gd name="T26" fmla="*/ 201 w 365"/>
                <a:gd name="T27" fmla="*/ 191 h 425"/>
                <a:gd name="T28" fmla="*/ 204 w 365"/>
                <a:gd name="T29" fmla="*/ 215 h 425"/>
                <a:gd name="T30" fmla="*/ 208 w 365"/>
                <a:gd name="T31" fmla="*/ 234 h 425"/>
                <a:gd name="T32" fmla="*/ 207 w 365"/>
                <a:gd name="T33" fmla="*/ 266 h 425"/>
                <a:gd name="T34" fmla="*/ 220 w 365"/>
                <a:gd name="T35" fmla="*/ 291 h 425"/>
                <a:gd name="T36" fmla="*/ 239 w 365"/>
                <a:gd name="T37" fmla="*/ 297 h 425"/>
                <a:gd name="T38" fmla="*/ 256 w 365"/>
                <a:gd name="T39" fmla="*/ 308 h 425"/>
                <a:gd name="T40" fmla="*/ 271 w 365"/>
                <a:gd name="T41" fmla="*/ 307 h 425"/>
                <a:gd name="T42" fmla="*/ 284 w 365"/>
                <a:gd name="T43" fmla="*/ 325 h 425"/>
                <a:gd name="T44" fmla="*/ 304 w 365"/>
                <a:gd name="T45" fmla="*/ 327 h 425"/>
                <a:gd name="T46" fmla="*/ 308 w 365"/>
                <a:gd name="T47" fmla="*/ 333 h 425"/>
                <a:gd name="T48" fmla="*/ 323 w 365"/>
                <a:gd name="T49" fmla="*/ 334 h 425"/>
                <a:gd name="T50" fmla="*/ 353 w 365"/>
                <a:gd name="T51" fmla="*/ 353 h 425"/>
                <a:gd name="T52" fmla="*/ 363 w 365"/>
                <a:gd name="T53" fmla="*/ 388 h 425"/>
                <a:gd name="T54" fmla="*/ 363 w 365"/>
                <a:gd name="T55" fmla="*/ 408 h 425"/>
                <a:gd name="T56" fmla="*/ 349 w 365"/>
                <a:gd name="T57" fmla="*/ 421 h 425"/>
                <a:gd name="T58" fmla="*/ 166 w 365"/>
                <a:gd name="T59" fmla="*/ 395 h 425"/>
                <a:gd name="T60" fmla="*/ 115 w 365"/>
                <a:gd name="T61" fmla="*/ 375 h 425"/>
                <a:gd name="T62" fmla="*/ 82 w 365"/>
                <a:gd name="T63" fmla="*/ 338 h 425"/>
                <a:gd name="T64" fmla="*/ 34 w 365"/>
                <a:gd name="T65" fmla="*/ 261 h 425"/>
                <a:gd name="T66" fmla="*/ 4 w 365"/>
                <a:gd name="T67" fmla="*/ 148 h 425"/>
                <a:gd name="T68" fmla="*/ 1 w 365"/>
                <a:gd name="T69" fmla="*/ 116 h 425"/>
                <a:gd name="T70" fmla="*/ 14 w 365"/>
                <a:gd name="T71" fmla="*/ 81 h 425"/>
                <a:gd name="T72" fmla="*/ 42 w 365"/>
                <a:gd name="T73" fmla="*/ 42 h 425"/>
                <a:gd name="T74" fmla="*/ 106 w 365"/>
                <a:gd name="T75" fmla="*/ 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5" h="425">
                  <a:moveTo>
                    <a:pt x="106" y="4"/>
                  </a:moveTo>
                  <a:cubicBezTo>
                    <a:pt x="129" y="0"/>
                    <a:pt x="153" y="2"/>
                    <a:pt x="176" y="9"/>
                  </a:cubicBezTo>
                  <a:cubicBezTo>
                    <a:pt x="183" y="11"/>
                    <a:pt x="190" y="15"/>
                    <a:pt x="195" y="21"/>
                  </a:cubicBezTo>
                  <a:cubicBezTo>
                    <a:pt x="198" y="25"/>
                    <a:pt x="200" y="30"/>
                    <a:pt x="201" y="36"/>
                  </a:cubicBezTo>
                  <a:cubicBezTo>
                    <a:pt x="206" y="60"/>
                    <a:pt x="203" y="85"/>
                    <a:pt x="192" y="107"/>
                  </a:cubicBezTo>
                  <a:cubicBezTo>
                    <a:pt x="191" y="109"/>
                    <a:pt x="191" y="112"/>
                    <a:pt x="191" y="114"/>
                  </a:cubicBezTo>
                  <a:cubicBezTo>
                    <a:pt x="192" y="116"/>
                    <a:pt x="194" y="117"/>
                    <a:pt x="195" y="118"/>
                  </a:cubicBezTo>
                  <a:cubicBezTo>
                    <a:pt x="201" y="124"/>
                    <a:pt x="201" y="133"/>
                    <a:pt x="196" y="138"/>
                  </a:cubicBezTo>
                  <a:cubicBezTo>
                    <a:pt x="195" y="139"/>
                    <a:pt x="195" y="139"/>
                    <a:pt x="194" y="139"/>
                  </a:cubicBezTo>
                  <a:cubicBezTo>
                    <a:pt x="193" y="141"/>
                    <a:pt x="190" y="142"/>
                    <a:pt x="190" y="144"/>
                  </a:cubicBezTo>
                  <a:cubicBezTo>
                    <a:pt x="189" y="146"/>
                    <a:pt x="192" y="149"/>
                    <a:pt x="194" y="150"/>
                  </a:cubicBezTo>
                  <a:cubicBezTo>
                    <a:pt x="199" y="156"/>
                    <a:pt x="201" y="163"/>
                    <a:pt x="200" y="171"/>
                  </a:cubicBezTo>
                  <a:cubicBezTo>
                    <a:pt x="199" y="174"/>
                    <a:pt x="198" y="177"/>
                    <a:pt x="198" y="180"/>
                  </a:cubicBezTo>
                  <a:cubicBezTo>
                    <a:pt x="198" y="184"/>
                    <a:pt x="199" y="187"/>
                    <a:pt x="201" y="191"/>
                  </a:cubicBezTo>
                  <a:cubicBezTo>
                    <a:pt x="204" y="198"/>
                    <a:pt x="205" y="207"/>
                    <a:pt x="204" y="215"/>
                  </a:cubicBezTo>
                  <a:cubicBezTo>
                    <a:pt x="202" y="221"/>
                    <a:pt x="203" y="229"/>
                    <a:pt x="208" y="234"/>
                  </a:cubicBezTo>
                  <a:cubicBezTo>
                    <a:pt x="216" y="243"/>
                    <a:pt x="217" y="260"/>
                    <a:pt x="207" y="266"/>
                  </a:cubicBezTo>
                  <a:cubicBezTo>
                    <a:pt x="216" y="271"/>
                    <a:pt x="221" y="281"/>
                    <a:pt x="220" y="291"/>
                  </a:cubicBezTo>
                  <a:cubicBezTo>
                    <a:pt x="226" y="287"/>
                    <a:pt x="234" y="292"/>
                    <a:pt x="239" y="297"/>
                  </a:cubicBezTo>
                  <a:cubicBezTo>
                    <a:pt x="244" y="301"/>
                    <a:pt x="249" y="307"/>
                    <a:pt x="256" y="308"/>
                  </a:cubicBezTo>
                  <a:cubicBezTo>
                    <a:pt x="261" y="308"/>
                    <a:pt x="267" y="305"/>
                    <a:pt x="271" y="307"/>
                  </a:cubicBezTo>
                  <a:cubicBezTo>
                    <a:pt x="278" y="310"/>
                    <a:pt x="278" y="322"/>
                    <a:pt x="284" y="325"/>
                  </a:cubicBezTo>
                  <a:cubicBezTo>
                    <a:pt x="290" y="328"/>
                    <a:pt x="299" y="323"/>
                    <a:pt x="304" y="327"/>
                  </a:cubicBezTo>
                  <a:cubicBezTo>
                    <a:pt x="305" y="329"/>
                    <a:pt x="306" y="331"/>
                    <a:pt x="308" y="333"/>
                  </a:cubicBezTo>
                  <a:cubicBezTo>
                    <a:pt x="312" y="336"/>
                    <a:pt x="318" y="335"/>
                    <a:pt x="323" y="334"/>
                  </a:cubicBezTo>
                  <a:cubicBezTo>
                    <a:pt x="335" y="334"/>
                    <a:pt x="347" y="342"/>
                    <a:pt x="353" y="353"/>
                  </a:cubicBezTo>
                  <a:cubicBezTo>
                    <a:pt x="359" y="364"/>
                    <a:pt x="362" y="376"/>
                    <a:pt x="363" y="388"/>
                  </a:cubicBezTo>
                  <a:cubicBezTo>
                    <a:pt x="365" y="395"/>
                    <a:pt x="364" y="401"/>
                    <a:pt x="363" y="408"/>
                  </a:cubicBezTo>
                  <a:cubicBezTo>
                    <a:pt x="361" y="415"/>
                    <a:pt x="356" y="420"/>
                    <a:pt x="349" y="421"/>
                  </a:cubicBezTo>
                  <a:cubicBezTo>
                    <a:pt x="287" y="425"/>
                    <a:pt x="226" y="410"/>
                    <a:pt x="166" y="395"/>
                  </a:cubicBezTo>
                  <a:cubicBezTo>
                    <a:pt x="148" y="391"/>
                    <a:pt x="130" y="386"/>
                    <a:pt x="115" y="375"/>
                  </a:cubicBezTo>
                  <a:cubicBezTo>
                    <a:pt x="102" y="366"/>
                    <a:pt x="92" y="352"/>
                    <a:pt x="82" y="338"/>
                  </a:cubicBezTo>
                  <a:cubicBezTo>
                    <a:pt x="65" y="314"/>
                    <a:pt x="47" y="289"/>
                    <a:pt x="34" y="261"/>
                  </a:cubicBezTo>
                  <a:cubicBezTo>
                    <a:pt x="18" y="225"/>
                    <a:pt x="11" y="186"/>
                    <a:pt x="4" y="148"/>
                  </a:cubicBezTo>
                  <a:cubicBezTo>
                    <a:pt x="1" y="137"/>
                    <a:pt x="0" y="127"/>
                    <a:pt x="1" y="116"/>
                  </a:cubicBezTo>
                  <a:cubicBezTo>
                    <a:pt x="3" y="104"/>
                    <a:pt x="8" y="92"/>
                    <a:pt x="14" y="81"/>
                  </a:cubicBezTo>
                  <a:cubicBezTo>
                    <a:pt x="23" y="67"/>
                    <a:pt x="32" y="54"/>
                    <a:pt x="42" y="42"/>
                  </a:cubicBezTo>
                  <a:cubicBezTo>
                    <a:pt x="58" y="22"/>
                    <a:pt x="81" y="7"/>
                    <a:pt x="106" y="4"/>
                  </a:cubicBezTo>
                  <a:close/>
                </a:path>
              </a:pathLst>
            </a:cu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iṩļïdê"/>
            <p:cNvSpPr/>
            <p:nvPr/>
          </p:nvSpPr>
          <p:spPr bwMode="auto">
            <a:xfrm>
              <a:off x="8474076" y="2671763"/>
              <a:ext cx="160338" cy="234950"/>
            </a:xfrm>
            <a:custGeom>
              <a:avLst/>
              <a:gdLst>
                <a:gd name="T0" fmla="*/ 41 w 113"/>
                <a:gd name="T1" fmla="*/ 167 h 167"/>
                <a:gd name="T2" fmla="*/ 105 w 113"/>
                <a:gd name="T3" fmla="*/ 73 h 167"/>
                <a:gd name="T4" fmla="*/ 11 w 113"/>
                <a:gd name="T5" fmla="*/ 9 h 167"/>
                <a:gd name="T6" fmla="*/ 0 w 113"/>
                <a:gd name="T7" fmla="*/ 11 h 167"/>
                <a:gd name="T8" fmla="*/ 41 w 113"/>
                <a:gd name="T9" fmla="*/ 167 h 167"/>
              </a:gdLst>
              <a:ahLst/>
              <a:cxnLst>
                <a:cxn ang="0">
                  <a:pos x="T0" y="T1"/>
                </a:cxn>
                <a:cxn ang="0">
                  <a:pos x="T2" y="T3"/>
                </a:cxn>
                <a:cxn ang="0">
                  <a:pos x="T4" y="T5"/>
                </a:cxn>
                <a:cxn ang="0">
                  <a:pos x="T6" y="T7"/>
                </a:cxn>
                <a:cxn ang="0">
                  <a:pos x="T8" y="T9"/>
                </a:cxn>
              </a:cxnLst>
              <a:rect l="0" t="0" r="r" b="b"/>
              <a:pathLst>
                <a:path w="113" h="167">
                  <a:moveTo>
                    <a:pt x="41" y="167"/>
                  </a:moveTo>
                  <a:cubicBezTo>
                    <a:pt x="84" y="158"/>
                    <a:pt x="113" y="116"/>
                    <a:pt x="105" y="73"/>
                  </a:cubicBezTo>
                  <a:cubicBezTo>
                    <a:pt x="96" y="29"/>
                    <a:pt x="54" y="0"/>
                    <a:pt x="11" y="9"/>
                  </a:cubicBezTo>
                  <a:cubicBezTo>
                    <a:pt x="7" y="9"/>
                    <a:pt x="4" y="10"/>
                    <a:pt x="0" y="11"/>
                  </a:cubicBezTo>
                  <a:cubicBezTo>
                    <a:pt x="32" y="57"/>
                    <a:pt x="46" y="112"/>
                    <a:pt x="41" y="167"/>
                  </a:cubicBezTo>
                  <a:close/>
                </a:path>
              </a:pathLst>
            </a:custGeom>
            <a:solidFill>
              <a:schemeClr val="bg1">
                <a:lumMod val="85000"/>
              </a:schemeClr>
            </a:solidFill>
            <a:ln>
              <a:noFill/>
            </a:ln>
          </p:spPr>
          <p:txBody>
            <a:bodyPr anchor="ctr"/>
            <a:lstStyle/>
            <a:p>
              <a:pPr algn="ctr"/>
              <a:endParaRPr/>
            </a:p>
          </p:txBody>
        </p:sp>
        <p:sp>
          <p:nvSpPr>
            <p:cNvPr id="97" name="îṧḷidè"/>
            <p:cNvSpPr/>
            <p:nvPr/>
          </p:nvSpPr>
          <p:spPr bwMode="auto">
            <a:xfrm>
              <a:off x="8651876" y="2625726"/>
              <a:ext cx="158750" cy="234950"/>
            </a:xfrm>
            <a:custGeom>
              <a:avLst/>
              <a:gdLst>
                <a:gd name="T0" fmla="*/ 40 w 113"/>
                <a:gd name="T1" fmla="*/ 166 h 166"/>
                <a:gd name="T2" fmla="*/ 104 w 113"/>
                <a:gd name="T3" fmla="*/ 72 h 166"/>
                <a:gd name="T4" fmla="*/ 10 w 113"/>
                <a:gd name="T5" fmla="*/ 8 h 166"/>
                <a:gd name="T6" fmla="*/ 0 w 113"/>
                <a:gd name="T7" fmla="*/ 11 h 166"/>
                <a:gd name="T8" fmla="*/ 40 w 113"/>
                <a:gd name="T9" fmla="*/ 166 h 166"/>
              </a:gdLst>
              <a:ahLst/>
              <a:cxnLst>
                <a:cxn ang="0">
                  <a:pos x="T0" y="T1"/>
                </a:cxn>
                <a:cxn ang="0">
                  <a:pos x="T2" y="T3"/>
                </a:cxn>
                <a:cxn ang="0">
                  <a:pos x="T4" y="T5"/>
                </a:cxn>
                <a:cxn ang="0">
                  <a:pos x="T6" y="T7"/>
                </a:cxn>
                <a:cxn ang="0">
                  <a:pos x="T8" y="T9"/>
                </a:cxn>
              </a:cxnLst>
              <a:rect l="0" t="0" r="r" b="b"/>
              <a:pathLst>
                <a:path w="113" h="166">
                  <a:moveTo>
                    <a:pt x="40" y="166"/>
                  </a:moveTo>
                  <a:cubicBezTo>
                    <a:pt x="84" y="158"/>
                    <a:pt x="113" y="116"/>
                    <a:pt x="104" y="72"/>
                  </a:cubicBezTo>
                  <a:cubicBezTo>
                    <a:pt x="96" y="28"/>
                    <a:pt x="54" y="0"/>
                    <a:pt x="10" y="8"/>
                  </a:cubicBezTo>
                  <a:cubicBezTo>
                    <a:pt x="7" y="9"/>
                    <a:pt x="4" y="10"/>
                    <a:pt x="0" y="11"/>
                  </a:cubicBezTo>
                  <a:cubicBezTo>
                    <a:pt x="32" y="56"/>
                    <a:pt x="46" y="111"/>
                    <a:pt x="40" y="166"/>
                  </a:cubicBezTo>
                  <a:close/>
                </a:path>
              </a:pathLst>
            </a:custGeom>
            <a:solidFill>
              <a:schemeClr val="bg1">
                <a:lumMod val="85000"/>
              </a:schemeClr>
            </a:solidFill>
            <a:ln>
              <a:noFill/>
            </a:ln>
          </p:spPr>
          <p:txBody>
            <a:bodyPr anchor="ctr"/>
            <a:lstStyle/>
            <a:p>
              <a:pPr algn="ctr"/>
              <a:endParaRPr/>
            </a:p>
          </p:txBody>
        </p:sp>
        <p:sp>
          <p:nvSpPr>
            <p:cNvPr id="98" name="îṡļíďê"/>
            <p:cNvSpPr/>
            <p:nvPr/>
          </p:nvSpPr>
          <p:spPr bwMode="auto">
            <a:xfrm>
              <a:off x="8121651" y="2520951"/>
              <a:ext cx="411163" cy="669925"/>
            </a:xfrm>
            <a:custGeom>
              <a:avLst/>
              <a:gdLst>
                <a:gd name="T0" fmla="*/ 291 w 291"/>
                <a:gd name="T1" fmla="*/ 274 h 475"/>
                <a:gd name="T2" fmla="*/ 197 w 291"/>
                <a:gd name="T3" fmla="*/ 210 h 475"/>
                <a:gd name="T4" fmla="*/ 250 w 291"/>
                <a:gd name="T5" fmla="*/ 118 h 475"/>
                <a:gd name="T6" fmla="*/ 0 w 291"/>
                <a:gd name="T7" fmla="*/ 25 h 475"/>
                <a:gd name="T8" fmla="*/ 124 w 291"/>
                <a:gd name="T9" fmla="*/ 475 h 475"/>
                <a:gd name="T10" fmla="*/ 291 w 291"/>
                <a:gd name="T11" fmla="*/ 274 h 475"/>
              </a:gdLst>
              <a:ahLst/>
              <a:cxnLst>
                <a:cxn ang="0">
                  <a:pos x="T0" y="T1"/>
                </a:cxn>
                <a:cxn ang="0">
                  <a:pos x="T2" y="T3"/>
                </a:cxn>
                <a:cxn ang="0">
                  <a:pos x="T4" y="T5"/>
                </a:cxn>
                <a:cxn ang="0">
                  <a:pos x="T6" y="T7"/>
                </a:cxn>
                <a:cxn ang="0">
                  <a:pos x="T8" y="T9"/>
                </a:cxn>
                <a:cxn ang="0">
                  <a:pos x="T10" y="T11"/>
                </a:cxn>
              </a:cxnLst>
              <a:rect l="0" t="0" r="r" b="b"/>
              <a:pathLst>
                <a:path w="291" h="475">
                  <a:moveTo>
                    <a:pt x="291" y="274"/>
                  </a:moveTo>
                  <a:cubicBezTo>
                    <a:pt x="247" y="282"/>
                    <a:pt x="205" y="253"/>
                    <a:pt x="197" y="210"/>
                  </a:cubicBezTo>
                  <a:cubicBezTo>
                    <a:pt x="189" y="170"/>
                    <a:pt x="212" y="131"/>
                    <a:pt x="250" y="118"/>
                  </a:cubicBezTo>
                  <a:cubicBezTo>
                    <a:pt x="195" y="38"/>
                    <a:pt x="95" y="0"/>
                    <a:pt x="0" y="25"/>
                  </a:cubicBezTo>
                  <a:cubicBezTo>
                    <a:pt x="97" y="154"/>
                    <a:pt x="141" y="315"/>
                    <a:pt x="124" y="475"/>
                  </a:cubicBezTo>
                  <a:cubicBezTo>
                    <a:pt x="216" y="448"/>
                    <a:pt x="281" y="368"/>
                    <a:pt x="291" y="274"/>
                  </a:cubicBezTo>
                  <a:close/>
                </a:path>
              </a:pathLst>
            </a:custGeom>
            <a:solidFill>
              <a:schemeClr val="bg1">
                <a:lumMod val="85000"/>
              </a:schemeClr>
            </a:solidFill>
            <a:ln>
              <a:noFill/>
            </a:ln>
          </p:spPr>
          <p:txBody>
            <a:bodyPr anchor="ctr"/>
            <a:lstStyle/>
            <a:p>
              <a:pPr algn="ctr"/>
              <a:endParaRPr/>
            </a:p>
          </p:txBody>
        </p:sp>
        <p:sp>
          <p:nvSpPr>
            <p:cNvPr id="99" name="îŝliḑé"/>
            <p:cNvSpPr/>
            <p:nvPr/>
          </p:nvSpPr>
          <p:spPr bwMode="auto">
            <a:xfrm>
              <a:off x="6242051" y="3000376"/>
              <a:ext cx="428625" cy="685800"/>
            </a:xfrm>
            <a:custGeom>
              <a:avLst/>
              <a:gdLst>
                <a:gd name="T0" fmla="*/ 180 w 303"/>
                <a:gd name="T1" fmla="*/ 0 h 485"/>
                <a:gd name="T2" fmla="*/ 0 w 303"/>
                <a:gd name="T3" fmla="*/ 185 h 485"/>
                <a:gd name="T4" fmla="*/ 82 w 303"/>
                <a:gd name="T5" fmla="*/ 264 h 485"/>
                <a:gd name="T6" fmla="*/ 26 w 303"/>
                <a:gd name="T7" fmla="*/ 342 h 485"/>
                <a:gd name="T8" fmla="*/ 303 w 303"/>
                <a:gd name="T9" fmla="*/ 450 h 485"/>
                <a:gd name="T10" fmla="*/ 180 w 303"/>
                <a:gd name="T11" fmla="*/ 0 h 485"/>
              </a:gdLst>
              <a:ahLst/>
              <a:cxnLst>
                <a:cxn ang="0">
                  <a:pos x="T0" y="T1"/>
                </a:cxn>
                <a:cxn ang="0">
                  <a:pos x="T2" y="T3"/>
                </a:cxn>
                <a:cxn ang="0">
                  <a:pos x="T4" y="T5"/>
                </a:cxn>
                <a:cxn ang="0">
                  <a:pos x="T6" y="T7"/>
                </a:cxn>
                <a:cxn ang="0">
                  <a:pos x="T8" y="T9"/>
                </a:cxn>
                <a:cxn ang="0">
                  <a:pos x="T10" y="T11"/>
                </a:cxn>
              </a:cxnLst>
              <a:rect l="0" t="0" r="r" b="b"/>
              <a:pathLst>
                <a:path w="303" h="485">
                  <a:moveTo>
                    <a:pt x="180" y="0"/>
                  </a:moveTo>
                  <a:cubicBezTo>
                    <a:pt x="88" y="20"/>
                    <a:pt x="17" y="93"/>
                    <a:pt x="0" y="185"/>
                  </a:cubicBezTo>
                  <a:cubicBezTo>
                    <a:pt x="44" y="184"/>
                    <a:pt x="81" y="220"/>
                    <a:pt x="82" y="264"/>
                  </a:cubicBezTo>
                  <a:cubicBezTo>
                    <a:pt x="83" y="300"/>
                    <a:pt x="60" y="332"/>
                    <a:pt x="26" y="342"/>
                  </a:cubicBezTo>
                  <a:cubicBezTo>
                    <a:pt x="80" y="440"/>
                    <a:pt x="196" y="485"/>
                    <a:pt x="303" y="450"/>
                  </a:cubicBezTo>
                  <a:cubicBezTo>
                    <a:pt x="207" y="321"/>
                    <a:pt x="163" y="160"/>
                    <a:pt x="180" y="0"/>
                  </a:cubicBezTo>
                  <a:close/>
                </a:path>
              </a:pathLst>
            </a:custGeom>
            <a:solidFill>
              <a:schemeClr val="bg1">
                <a:lumMod val="85000"/>
              </a:schemeClr>
            </a:solidFill>
            <a:ln>
              <a:noFill/>
            </a:ln>
          </p:spPr>
          <p:txBody>
            <a:bodyPr anchor="ctr"/>
            <a:lstStyle/>
            <a:p>
              <a:pPr algn="ctr"/>
              <a:endParaRPr/>
            </a:p>
          </p:txBody>
        </p:sp>
        <p:sp>
          <p:nvSpPr>
            <p:cNvPr id="100" name="îSḻïdé"/>
            <p:cNvSpPr/>
            <p:nvPr/>
          </p:nvSpPr>
          <p:spPr bwMode="auto">
            <a:xfrm>
              <a:off x="6127751" y="3262313"/>
              <a:ext cx="150813" cy="228600"/>
            </a:xfrm>
            <a:custGeom>
              <a:avLst/>
              <a:gdLst>
                <a:gd name="T0" fmla="*/ 80 w 106"/>
                <a:gd name="T1" fmla="*/ 0 h 162"/>
                <a:gd name="T2" fmla="*/ 1 w 106"/>
                <a:gd name="T3" fmla="*/ 82 h 162"/>
                <a:gd name="T4" fmla="*/ 83 w 106"/>
                <a:gd name="T5" fmla="*/ 161 h 162"/>
                <a:gd name="T6" fmla="*/ 106 w 106"/>
                <a:gd name="T7" fmla="*/ 157 h 162"/>
                <a:gd name="T8" fmla="*/ 80 w 106"/>
                <a:gd name="T9" fmla="*/ 0 h 162"/>
              </a:gdLst>
              <a:ahLst/>
              <a:cxnLst>
                <a:cxn ang="0">
                  <a:pos x="T0" y="T1"/>
                </a:cxn>
                <a:cxn ang="0">
                  <a:pos x="T2" y="T3"/>
                </a:cxn>
                <a:cxn ang="0">
                  <a:pos x="T4" y="T5"/>
                </a:cxn>
                <a:cxn ang="0">
                  <a:pos x="T6" y="T7"/>
                </a:cxn>
                <a:cxn ang="0">
                  <a:pos x="T8" y="T9"/>
                </a:cxn>
              </a:cxnLst>
              <a:rect l="0" t="0" r="r" b="b"/>
              <a:pathLst>
                <a:path w="106" h="162">
                  <a:moveTo>
                    <a:pt x="80" y="0"/>
                  </a:moveTo>
                  <a:cubicBezTo>
                    <a:pt x="35" y="1"/>
                    <a:pt x="0" y="38"/>
                    <a:pt x="1" y="82"/>
                  </a:cubicBezTo>
                  <a:cubicBezTo>
                    <a:pt x="2" y="127"/>
                    <a:pt x="38" y="162"/>
                    <a:pt x="83" y="161"/>
                  </a:cubicBezTo>
                  <a:cubicBezTo>
                    <a:pt x="91" y="161"/>
                    <a:pt x="98" y="160"/>
                    <a:pt x="106" y="157"/>
                  </a:cubicBezTo>
                  <a:cubicBezTo>
                    <a:pt x="79" y="110"/>
                    <a:pt x="70" y="54"/>
                    <a:pt x="80" y="0"/>
                  </a:cubicBezTo>
                  <a:close/>
                </a:path>
              </a:pathLst>
            </a:custGeom>
            <a:solidFill>
              <a:schemeClr val="bg1">
                <a:lumMod val="85000"/>
              </a:schemeClr>
            </a:solidFill>
            <a:ln>
              <a:noFill/>
            </a:ln>
          </p:spPr>
          <p:txBody>
            <a:bodyPr anchor="ctr"/>
            <a:lstStyle/>
            <a:p>
              <a:pPr algn="ctr"/>
              <a:endParaRPr/>
            </a:p>
          </p:txBody>
        </p:sp>
        <p:sp>
          <p:nvSpPr>
            <p:cNvPr id="101" name="íṩ1îḓé"/>
            <p:cNvSpPr/>
            <p:nvPr/>
          </p:nvSpPr>
          <p:spPr bwMode="auto">
            <a:xfrm>
              <a:off x="5921376" y="3311526"/>
              <a:ext cx="149225" cy="228600"/>
            </a:xfrm>
            <a:custGeom>
              <a:avLst/>
              <a:gdLst>
                <a:gd name="T0" fmla="*/ 80 w 106"/>
                <a:gd name="T1" fmla="*/ 0 h 162"/>
                <a:gd name="T2" fmla="*/ 1 w 106"/>
                <a:gd name="T3" fmla="*/ 82 h 162"/>
                <a:gd name="T4" fmla="*/ 83 w 106"/>
                <a:gd name="T5" fmla="*/ 161 h 162"/>
                <a:gd name="T6" fmla="*/ 106 w 106"/>
                <a:gd name="T7" fmla="*/ 157 h 162"/>
                <a:gd name="T8" fmla="*/ 80 w 106"/>
                <a:gd name="T9" fmla="*/ 0 h 162"/>
              </a:gdLst>
              <a:ahLst/>
              <a:cxnLst>
                <a:cxn ang="0">
                  <a:pos x="T0" y="T1"/>
                </a:cxn>
                <a:cxn ang="0">
                  <a:pos x="T2" y="T3"/>
                </a:cxn>
                <a:cxn ang="0">
                  <a:pos x="T4" y="T5"/>
                </a:cxn>
                <a:cxn ang="0">
                  <a:pos x="T6" y="T7"/>
                </a:cxn>
                <a:cxn ang="0">
                  <a:pos x="T8" y="T9"/>
                </a:cxn>
              </a:cxnLst>
              <a:rect l="0" t="0" r="r" b="b"/>
              <a:pathLst>
                <a:path w="106" h="162">
                  <a:moveTo>
                    <a:pt x="80" y="0"/>
                  </a:moveTo>
                  <a:cubicBezTo>
                    <a:pt x="35" y="1"/>
                    <a:pt x="0" y="38"/>
                    <a:pt x="1" y="82"/>
                  </a:cubicBezTo>
                  <a:cubicBezTo>
                    <a:pt x="2" y="126"/>
                    <a:pt x="38" y="162"/>
                    <a:pt x="83" y="161"/>
                  </a:cubicBezTo>
                  <a:cubicBezTo>
                    <a:pt x="90" y="161"/>
                    <a:pt x="98" y="160"/>
                    <a:pt x="106" y="157"/>
                  </a:cubicBezTo>
                  <a:cubicBezTo>
                    <a:pt x="79" y="110"/>
                    <a:pt x="70" y="54"/>
                    <a:pt x="80" y="0"/>
                  </a:cubicBezTo>
                  <a:close/>
                </a:path>
              </a:pathLst>
            </a:custGeom>
            <a:solidFill>
              <a:schemeClr val="bg1">
                <a:lumMod val="85000"/>
              </a:schemeClr>
            </a:solidFill>
            <a:ln>
              <a:noFill/>
            </a:ln>
          </p:spPr>
          <p:txBody>
            <a:bodyPr anchor="ctr"/>
            <a:lstStyle/>
            <a:p>
              <a:pPr algn="ctr"/>
              <a:endParaRPr/>
            </a:p>
          </p:txBody>
        </p:sp>
        <p:sp>
          <p:nvSpPr>
            <p:cNvPr id="102" name="í$ḷïdê"/>
            <p:cNvSpPr/>
            <p:nvPr/>
          </p:nvSpPr>
          <p:spPr bwMode="auto">
            <a:xfrm>
              <a:off x="7591426" y="2278063"/>
              <a:ext cx="225425" cy="266700"/>
            </a:xfrm>
            <a:custGeom>
              <a:avLst/>
              <a:gdLst>
                <a:gd name="T0" fmla="*/ 130 w 159"/>
                <a:gd name="T1" fmla="*/ 0 h 189"/>
                <a:gd name="T2" fmla="*/ 0 w 159"/>
                <a:gd name="T3" fmla="*/ 158 h 189"/>
                <a:gd name="T4" fmla="*/ 17 w 159"/>
                <a:gd name="T5" fmla="*/ 189 h 189"/>
                <a:gd name="T6" fmla="*/ 159 w 159"/>
                <a:gd name="T7" fmla="*/ 14 h 189"/>
                <a:gd name="T8" fmla="*/ 130 w 159"/>
                <a:gd name="T9" fmla="*/ 0 h 189"/>
              </a:gdLst>
              <a:ahLst/>
              <a:cxnLst>
                <a:cxn ang="0">
                  <a:pos x="T0" y="T1"/>
                </a:cxn>
                <a:cxn ang="0">
                  <a:pos x="T2" y="T3"/>
                </a:cxn>
                <a:cxn ang="0">
                  <a:pos x="T4" y="T5"/>
                </a:cxn>
                <a:cxn ang="0">
                  <a:pos x="T6" y="T7"/>
                </a:cxn>
                <a:cxn ang="0">
                  <a:pos x="T8" y="T9"/>
                </a:cxn>
              </a:cxnLst>
              <a:rect l="0" t="0" r="r" b="b"/>
              <a:pathLst>
                <a:path w="159" h="189">
                  <a:moveTo>
                    <a:pt x="130" y="0"/>
                  </a:moveTo>
                  <a:cubicBezTo>
                    <a:pt x="0" y="158"/>
                    <a:pt x="0" y="158"/>
                    <a:pt x="0" y="158"/>
                  </a:cubicBezTo>
                  <a:cubicBezTo>
                    <a:pt x="6" y="168"/>
                    <a:pt x="12" y="178"/>
                    <a:pt x="17" y="189"/>
                  </a:cubicBezTo>
                  <a:cubicBezTo>
                    <a:pt x="159" y="14"/>
                    <a:pt x="159" y="14"/>
                    <a:pt x="159" y="14"/>
                  </a:cubicBezTo>
                  <a:cubicBezTo>
                    <a:pt x="149" y="9"/>
                    <a:pt x="140" y="4"/>
                    <a:pt x="130" y="0"/>
                  </a:cubicBezTo>
                  <a:close/>
                </a:path>
              </a:pathLst>
            </a:custGeom>
            <a:solidFill>
              <a:schemeClr val="bg1">
                <a:lumMod val="85000"/>
              </a:schemeClr>
            </a:solidFill>
            <a:ln>
              <a:noFill/>
            </a:ln>
          </p:spPr>
          <p:txBody>
            <a:bodyPr anchor="ctr"/>
            <a:lstStyle/>
            <a:p>
              <a:pPr algn="ctr"/>
              <a:endParaRPr/>
            </a:p>
          </p:txBody>
        </p:sp>
        <p:sp>
          <p:nvSpPr>
            <p:cNvPr id="103" name="ïṡļíḍè"/>
            <p:cNvSpPr/>
            <p:nvPr/>
          </p:nvSpPr>
          <p:spPr bwMode="auto">
            <a:xfrm>
              <a:off x="6496051" y="2195513"/>
              <a:ext cx="1800225" cy="1925638"/>
            </a:xfrm>
            <a:custGeom>
              <a:avLst/>
              <a:gdLst>
                <a:gd name="T0" fmla="*/ 1273 w 1273"/>
                <a:gd name="T1" fmla="*/ 705 h 1364"/>
                <a:gd name="T2" fmla="*/ 984 w 1273"/>
                <a:gd name="T3" fmla="*/ 546 h 1364"/>
                <a:gd name="T4" fmla="*/ 1143 w 1273"/>
                <a:gd name="T5" fmla="*/ 257 h 1364"/>
                <a:gd name="T6" fmla="*/ 1149 w 1273"/>
                <a:gd name="T7" fmla="*/ 255 h 1364"/>
                <a:gd name="T8" fmla="*/ 958 w 1273"/>
                <a:gd name="T9" fmla="*/ 85 h 1364"/>
                <a:gd name="T10" fmla="*/ 993 w 1273"/>
                <a:gd name="T11" fmla="*/ 114 h 1364"/>
                <a:gd name="T12" fmla="*/ 812 w 1273"/>
                <a:gd name="T13" fmla="*/ 336 h 1364"/>
                <a:gd name="T14" fmla="*/ 583 w 1273"/>
                <a:gd name="T15" fmla="*/ 575 h 1364"/>
                <a:gd name="T16" fmla="*/ 345 w 1273"/>
                <a:gd name="T17" fmla="*/ 347 h 1364"/>
                <a:gd name="T18" fmla="*/ 520 w 1273"/>
                <a:gd name="T19" fmla="*/ 115 h 1364"/>
                <a:gd name="T20" fmla="*/ 506 w 1273"/>
                <a:gd name="T21" fmla="*/ 103 h 1364"/>
                <a:gd name="T22" fmla="*/ 590 w 1273"/>
                <a:gd name="T23" fmla="*/ 0 h 1364"/>
                <a:gd name="T24" fmla="*/ 0 w 1273"/>
                <a:gd name="T25" fmla="*/ 570 h 1364"/>
                <a:gd name="T26" fmla="*/ 278 w 1273"/>
                <a:gd name="T27" fmla="*/ 749 h 1364"/>
                <a:gd name="T28" fmla="*/ 123 w 1273"/>
                <a:gd name="T29" fmla="*/ 1020 h 1364"/>
                <a:gd name="T30" fmla="*/ 1018 w 1273"/>
                <a:gd name="T31" fmla="*/ 1153 h 1364"/>
                <a:gd name="T32" fmla="*/ 1273 w 1273"/>
                <a:gd name="T33" fmla="*/ 705 h 1364"/>
                <a:gd name="T34" fmla="*/ 580 w 1273"/>
                <a:gd name="T35" fmla="*/ 1128 h 1364"/>
                <a:gd name="T36" fmla="*/ 547 w 1273"/>
                <a:gd name="T37" fmla="*/ 799 h 1364"/>
                <a:gd name="T38" fmla="*/ 876 w 1273"/>
                <a:gd name="T39" fmla="*/ 766 h 1364"/>
                <a:gd name="T40" fmla="*/ 909 w 1273"/>
                <a:gd name="T41" fmla="*/ 1095 h 1364"/>
                <a:gd name="T42" fmla="*/ 909 w 1273"/>
                <a:gd name="T43" fmla="*/ 1095 h 1364"/>
                <a:gd name="T44" fmla="*/ 580 w 1273"/>
                <a:gd name="T45" fmla="*/ 1128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3" h="1364">
                  <a:moveTo>
                    <a:pt x="1273" y="705"/>
                  </a:moveTo>
                  <a:cubicBezTo>
                    <a:pt x="1150" y="741"/>
                    <a:pt x="1020" y="670"/>
                    <a:pt x="984" y="546"/>
                  </a:cubicBezTo>
                  <a:cubicBezTo>
                    <a:pt x="948" y="422"/>
                    <a:pt x="1019" y="292"/>
                    <a:pt x="1143" y="257"/>
                  </a:cubicBezTo>
                  <a:cubicBezTo>
                    <a:pt x="1145" y="256"/>
                    <a:pt x="1147" y="255"/>
                    <a:pt x="1149" y="255"/>
                  </a:cubicBezTo>
                  <a:cubicBezTo>
                    <a:pt x="1097" y="186"/>
                    <a:pt x="1032" y="128"/>
                    <a:pt x="958" y="85"/>
                  </a:cubicBezTo>
                  <a:cubicBezTo>
                    <a:pt x="993" y="114"/>
                    <a:pt x="993" y="114"/>
                    <a:pt x="993" y="114"/>
                  </a:cubicBezTo>
                  <a:cubicBezTo>
                    <a:pt x="812" y="336"/>
                    <a:pt x="812" y="336"/>
                    <a:pt x="812" y="336"/>
                  </a:cubicBezTo>
                  <a:cubicBezTo>
                    <a:pt x="814" y="465"/>
                    <a:pt x="712" y="572"/>
                    <a:pt x="583" y="575"/>
                  </a:cubicBezTo>
                  <a:cubicBezTo>
                    <a:pt x="454" y="578"/>
                    <a:pt x="348" y="476"/>
                    <a:pt x="345" y="347"/>
                  </a:cubicBezTo>
                  <a:cubicBezTo>
                    <a:pt x="342" y="238"/>
                    <a:pt x="415" y="142"/>
                    <a:pt x="520" y="115"/>
                  </a:cubicBezTo>
                  <a:cubicBezTo>
                    <a:pt x="506" y="103"/>
                    <a:pt x="506" y="103"/>
                    <a:pt x="506" y="103"/>
                  </a:cubicBezTo>
                  <a:cubicBezTo>
                    <a:pt x="590" y="0"/>
                    <a:pt x="590" y="0"/>
                    <a:pt x="590" y="0"/>
                  </a:cubicBezTo>
                  <a:cubicBezTo>
                    <a:pt x="282" y="23"/>
                    <a:pt x="34" y="263"/>
                    <a:pt x="0" y="570"/>
                  </a:cubicBezTo>
                  <a:cubicBezTo>
                    <a:pt x="126" y="543"/>
                    <a:pt x="251" y="623"/>
                    <a:pt x="278" y="749"/>
                  </a:cubicBezTo>
                  <a:cubicBezTo>
                    <a:pt x="303" y="866"/>
                    <a:pt x="236" y="983"/>
                    <a:pt x="123" y="1020"/>
                  </a:cubicBezTo>
                  <a:cubicBezTo>
                    <a:pt x="333" y="1304"/>
                    <a:pt x="734" y="1364"/>
                    <a:pt x="1018" y="1153"/>
                  </a:cubicBezTo>
                  <a:cubicBezTo>
                    <a:pt x="1162" y="1046"/>
                    <a:pt x="1255" y="884"/>
                    <a:pt x="1273" y="705"/>
                  </a:cubicBezTo>
                  <a:close/>
                  <a:moveTo>
                    <a:pt x="580" y="1128"/>
                  </a:moveTo>
                  <a:cubicBezTo>
                    <a:pt x="481" y="1046"/>
                    <a:pt x="466" y="899"/>
                    <a:pt x="547" y="799"/>
                  </a:cubicBezTo>
                  <a:cubicBezTo>
                    <a:pt x="629" y="700"/>
                    <a:pt x="776" y="685"/>
                    <a:pt x="876" y="766"/>
                  </a:cubicBezTo>
                  <a:cubicBezTo>
                    <a:pt x="976" y="848"/>
                    <a:pt x="991" y="995"/>
                    <a:pt x="909" y="1095"/>
                  </a:cubicBezTo>
                  <a:cubicBezTo>
                    <a:pt x="909" y="1095"/>
                    <a:pt x="909" y="1095"/>
                    <a:pt x="909" y="1095"/>
                  </a:cubicBezTo>
                  <a:cubicBezTo>
                    <a:pt x="827" y="1195"/>
                    <a:pt x="680" y="1210"/>
                    <a:pt x="580" y="1128"/>
                  </a:cubicBezTo>
                  <a:close/>
                </a:path>
              </a:pathLst>
            </a:custGeom>
            <a:solidFill>
              <a:schemeClr val="bg1">
                <a:lumMod val="85000"/>
              </a:schemeClr>
            </a:solidFill>
            <a:ln>
              <a:noFill/>
            </a:ln>
          </p:spPr>
          <p:txBody>
            <a:bodyPr anchor="ctr"/>
            <a:lstStyle/>
            <a:p>
              <a:pPr algn="ctr"/>
              <a:endParaRPr/>
            </a:p>
          </p:txBody>
        </p:sp>
        <p:sp>
          <p:nvSpPr>
            <p:cNvPr id="104" name="ï$1iḑe"/>
            <p:cNvSpPr/>
            <p:nvPr/>
          </p:nvSpPr>
          <p:spPr bwMode="auto">
            <a:xfrm>
              <a:off x="7337426" y="2195513"/>
              <a:ext cx="177800" cy="160338"/>
            </a:xfrm>
            <a:custGeom>
              <a:avLst/>
              <a:gdLst>
                <a:gd name="T0" fmla="*/ 126 w 126"/>
                <a:gd name="T1" fmla="*/ 4 h 114"/>
                <a:gd name="T2" fmla="*/ 88 w 126"/>
                <a:gd name="T3" fmla="*/ 0 h 114"/>
                <a:gd name="T4" fmla="*/ 0 w 126"/>
                <a:gd name="T5" fmla="*/ 109 h 114"/>
                <a:gd name="T6" fmla="*/ 36 w 126"/>
                <a:gd name="T7" fmla="*/ 114 h 114"/>
                <a:gd name="T8" fmla="*/ 126 w 126"/>
                <a:gd name="T9" fmla="*/ 4 h 114"/>
              </a:gdLst>
              <a:ahLst/>
              <a:cxnLst>
                <a:cxn ang="0">
                  <a:pos x="T0" y="T1"/>
                </a:cxn>
                <a:cxn ang="0">
                  <a:pos x="T2" y="T3"/>
                </a:cxn>
                <a:cxn ang="0">
                  <a:pos x="T4" y="T5"/>
                </a:cxn>
                <a:cxn ang="0">
                  <a:pos x="T6" y="T7"/>
                </a:cxn>
                <a:cxn ang="0">
                  <a:pos x="T8" y="T9"/>
                </a:cxn>
              </a:cxnLst>
              <a:rect l="0" t="0" r="r" b="b"/>
              <a:pathLst>
                <a:path w="126" h="114">
                  <a:moveTo>
                    <a:pt x="126" y="4"/>
                  </a:moveTo>
                  <a:cubicBezTo>
                    <a:pt x="113" y="3"/>
                    <a:pt x="101" y="1"/>
                    <a:pt x="88" y="0"/>
                  </a:cubicBezTo>
                  <a:cubicBezTo>
                    <a:pt x="0" y="109"/>
                    <a:pt x="0" y="109"/>
                    <a:pt x="0" y="109"/>
                  </a:cubicBezTo>
                  <a:cubicBezTo>
                    <a:pt x="12" y="109"/>
                    <a:pt x="24" y="111"/>
                    <a:pt x="36" y="114"/>
                  </a:cubicBezTo>
                  <a:lnTo>
                    <a:pt x="126" y="4"/>
                  </a:lnTo>
                  <a:close/>
                </a:path>
              </a:pathLst>
            </a:custGeom>
            <a:solidFill>
              <a:schemeClr val="bg1">
                <a:lumMod val="85000"/>
              </a:schemeClr>
            </a:solidFill>
            <a:ln>
              <a:noFill/>
            </a:ln>
          </p:spPr>
          <p:txBody>
            <a:bodyPr anchor="ctr"/>
            <a:lstStyle/>
            <a:p>
              <a:pPr algn="ctr"/>
              <a:endParaRPr/>
            </a:p>
          </p:txBody>
        </p:sp>
        <p:sp>
          <p:nvSpPr>
            <p:cNvPr id="105" name="íşḻïḋe"/>
            <p:cNvSpPr/>
            <p:nvPr/>
          </p:nvSpPr>
          <p:spPr bwMode="auto">
            <a:xfrm>
              <a:off x="7488238" y="2224088"/>
              <a:ext cx="187325" cy="200025"/>
            </a:xfrm>
            <a:custGeom>
              <a:avLst/>
              <a:gdLst>
                <a:gd name="T0" fmla="*/ 26 w 133"/>
                <a:gd name="T1" fmla="*/ 142 h 142"/>
                <a:gd name="T2" fmla="*/ 133 w 133"/>
                <a:gd name="T3" fmla="*/ 10 h 142"/>
                <a:gd name="T4" fmla="*/ 100 w 133"/>
                <a:gd name="T5" fmla="*/ 0 h 142"/>
                <a:gd name="T6" fmla="*/ 0 w 133"/>
                <a:gd name="T7" fmla="*/ 123 h 142"/>
                <a:gd name="T8" fmla="*/ 25 w 133"/>
                <a:gd name="T9" fmla="*/ 141 h 142"/>
                <a:gd name="T10" fmla="*/ 26 w 133"/>
                <a:gd name="T11" fmla="*/ 142 h 142"/>
              </a:gdLst>
              <a:ahLst/>
              <a:cxnLst>
                <a:cxn ang="0">
                  <a:pos x="T0" y="T1"/>
                </a:cxn>
                <a:cxn ang="0">
                  <a:pos x="T2" y="T3"/>
                </a:cxn>
                <a:cxn ang="0">
                  <a:pos x="T4" y="T5"/>
                </a:cxn>
                <a:cxn ang="0">
                  <a:pos x="T6" y="T7"/>
                </a:cxn>
                <a:cxn ang="0">
                  <a:pos x="T8" y="T9"/>
                </a:cxn>
                <a:cxn ang="0">
                  <a:pos x="T10" y="T11"/>
                </a:cxn>
              </a:cxnLst>
              <a:rect l="0" t="0" r="r" b="b"/>
              <a:pathLst>
                <a:path w="133" h="142">
                  <a:moveTo>
                    <a:pt x="26" y="142"/>
                  </a:moveTo>
                  <a:cubicBezTo>
                    <a:pt x="133" y="10"/>
                    <a:pt x="133" y="10"/>
                    <a:pt x="133" y="10"/>
                  </a:cubicBezTo>
                  <a:cubicBezTo>
                    <a:pt x="122" y="6"/>
                    <a:pt x="111" y="3"/>
                    <a:pt x="100" y="0"/>
                  </a:cubicBezTo>
                  <a:cubicBezTo>
                    <a:pt x="0" y="123"/>
                    <a:pt x="0" y="123"/>
                    <a:pt x="0" y="123"/>
                  </a:cubicBezTo>
                  <a:cubicBezTo>
                    <a:pt x="9" y="128"/>
                    <a:pt x="17" y="134"/>
                    <a:pt x="25" y="141"/>
                  </a:cubicBezTo>
                  <a:lnTo>
                    <a:pt x="26" y="142"/>
                  </a:lnTo>
                  <a:close/>
                </a:path>
              </a:pathLst>
            </a:custGeom>
            <a:solidFill>
              <a:schemeClr val="bg1">
                <a:lumMod val="85000"/>
              </a:schemeClr>
            </a:solidFill>
            <a:ln>
              <a:noFill/>
            </a:ln>
          </p:spPr>
          <p:txBody>
            <a:bodyPr anchor="ctr"/>
            <a:lstStyle/>
            <a:p>
              <a:pPr algn="ctr"/>
              <a:endParaRPr/>
            </a:p>
          </p:txBody>
        </p:sp>
      </p:grpSp>
      <p:sp>
        <p:nvSpPr>
          <p:cNvPr id="6" name="灯片编号占位符 5"/>
          <p:cNvSpPr>
            <a:spLocks noGrp="1"/>
          </p:cNvSpPr>
          <p:nvPr>
            <p:ph type="sldNum" sz="quarter" idx="12"/>
          </p:nvPr>
        </p:nvSpPr>
        <p:spPr>
          <a:xfrm>
            <a:off x="8610600" y="6343650"/>
            <a:ext cx="2743200" cy="365125"/>
          </a:xfrm>
        </p:spPr>
        <p:txBody>
          <a:bodyPr/>
          <a:lstStyle/>
          <a:p>
            <a:fld id="{7D9BB5D0-35E4-459D-AEF3-FE4D7C45CC19}" type="slidenum">
              <a:rPr lang="zh-CN" altLang="en-US" smtClean="0"/>
              <a:t>5</a:t>
            </a:fld>
            <a:endParaRPr lang="zh-CN" altLang="en-US" dirty="0"/>
          </a:p>
        </p:txBody>
      </p:sp>
    </p:spTree>
    <p:extLst>
      <p:ext uri="{BB962C8B-B14F-4D97-AF65-F5344CB8AC3E}">
        <p14:creationId xmlns:p14="http://schemas.microsoft.com/office/powerpoint/2010/main" val="3023741414"/>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ppt_x</p:attrName>
                                        </p:attrNameLst>
                                      </p:cBhvr>
                                      <p:tavLst>
                                        <p:tav tm="0">
                                          <p:val>
                                            <p:strVal val="#ppt_x-#ppt_w/2"/>
                                          </p:val>
                                        </p:tav>
                                        <p:tav tm="100000">
                                          <p:val>
                                            <p:strVal val="#ppt_x"/>
                                          </p:val>
                                        </p:tav>
                                      </p:tavLst>
                                    </p:anim>
                                    <p:anim calcmode="lin" valueType="num">
                                      <p:cBhvr>
                                        <p:cTn id="14" dur="500" fill="hold"/>
                                        <p:tgtEl>
                                          <p:spTgt spid="4"/>
                                        </p:tgtEl>
                                        <p:attrNameLst>
                                          <p:attrName>ppt_y</p:attrName>
                                        </p:attrNameLst>
                                      </p:cBhvr>
                                      <p:tavLst>
                                        <p:tav tm="0">
                                          <p:val>
                                            <p:strVal val="#ppt_y"/>
                                          </p:val>
                                        </p:tav>
                                        <p:tav tm="100000">
                                          <p:val>
                                            <p:strVal val="#ppt_y"/>
                                          </p:val>
                                        </p:tav>
                                      </p:tavLst>
                                    </p:anim>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strVal val="#ppt_h"/>
                                          </p:val>
                                        </p:tav>
                                        <p:tav tm="100000">
                                          <p:val>
                                            <p:strVal val="#ppt_h"/>
                                          </p:val>
                                        </p:tav>
                                      </p:tavLst>
                                    </p:anim>
                                  </p:childTnLst>
                                </p:cTn>
                              </p:par>
                              <p:par>
                                <p:cTn id="17" presetID="38" presetClass="entr" presetSubtype="0" accel="50000" fill="hold" grpId="0" nodeType="withEffect">
                                  <p:stCondLst>
                                    <p:cond delay="500"/>
                                  </p:stCondLst>
                                  <p:iterate type="lt">
                                    <p:tmPct val="50000"/>
                                  </p:iterate>
                                  <p:childTnLst>
                                    <p:set>
                                      <p:cBhvr>
                                        <p:cTn id="18" dur="1" fill="hold">
                                          <p:stCondLst>
                                            <p:cond delay="0"/>
                                          </p:stCondLst>
                                        </p:cTn>
                                        <p:tgtEl>
                                          <p:spTgt spid="3"/>
                                        </p:tgtEl>
                                        <p:attrNameLst>
                                          <p:attrName>style.visibility</p:attrName>
                                        </p:attrNameLst>
                                      </p:cBhvr>
                                      <p:to>
                                        <p:strVal val="visible"/>
                                      </p:to>
                                    </p:set>
                                    <p:set>
                                      <p:cBhvr>
                                        <p:cTn id="19" dur="341" fill="hold">
                                          <p:stCondLst>
                                            <p:cond delay="0"/>
                                          </p:stCondLst>
                                        </p:cTn>
                                        <p:tgtEl>
                                          <p:spTgt spid="3"/>
                                        </p:tgtEl>
                                        <p:attrNameLst>
                                          <p:attrName>style.rotation</p:attrName>
                                        </p:attrNameLst>
                                      </p:cBhvr>
                                      <p:to>
                                        <p:strVal val="-45.0"/>
                                      </p:to>
                                    </p:set>
                                    <p:anim calcmode="lin" valueType="num">
                                      <p:cBhvr>
                                        <p:cTn id="20" dur="341" fill="hold">
                                          <p:stCondLst>
                                            <p:cond delay="341"/>
                                          </p:stCondLst>
                                        </p:cTn>
                                        <p:tgtEl>
                                          <p:spTgt spid="3"/>
                                        </p:tgtEl>
                                        <p:attrNameLst>
                                          <p:attrName>style.rotation</p:attrName>
                                        </p:attrNameLst>
                                      </p:cBhvr>
                                      <p:tavLst>
                                        <p:tav tm="0">
                                          <p:val>
                                            <p:fltVal val="-45"/>
                                          </p:val>
                                        </p:tav>
                                        <p:tav tm="69900">
                                          <p:val>
                                            <p:fltVal val="45"/>
                                          </p:val>
                                        </p:tav>
                                        <p:tav tm="100000">
                                          <p:val>
                                            <p:fltVal val="0"/>
                                          </p:val>
                                        </p:tav>
                                      </p:tavLst>
                                    </p:anim>
                                    <p:anim calcmode="lin" valueType="num">
                                      <p:cBhvr>
                                        <p:cTn id="21" dur="341" fill="hold">
                                          <p:stCondLst>
                                            <p:cond delay="0"/>
                                          </p:stCondLst>
                                        </p:cTn>
                                        <p:tgtEl>
                                          <p:spTgt spid="3"/>
                                        </p:tgtEl>
                                        <p:attrNameLst>
                                          <p:attrName>ppt_y</p:attrName>
                                        </p:attrNameLst>
                                      </p:cBhvr>
                                      <p:tavLst>
                                        <p:tav tm="0">
                                          <p:val>
                                            <p:strVal val="#ppt_y-1"/>
                                          </p:val>
                                        </p:tav>
                                        <p:tav tm="100000">
                                          <p:val>
                                            <p:strVal val="#ppt_y-(0.354*#ppt_w-0.172*#ppt_h)"/>
                                          </p:val>
                                        </p:tav>
                                      </p:tavLst>
                                    </p:anim>
                                    <p:anim calcmode="lin" valueType="num">
                                      <p:cBhvr>
                                        <p:cTn id="22" dur="117" decel="50000" autoRev="1" fill="hold">
                                          <p:stCondLst>
                                            <p:cond delay="341"/>
                                          </p:stCondLst>
                                        </p:cTn>
                                        <p:tgtEl>
                                          <p:spTgt spid="3"/>
                                        </p:tgtEl>
                                        <p:attrNameLst>
                                          <p:attrName>ppt_y</p:attrName>
                                        </p:attrNameLst>
                                      </p:cBhvr>
                                      <p:tavLst>
                                        <p:tav tm="0">
                                          <p:val>
                                            <p:strVal val="#ppt_y-(0.354*#ppt_w-0.172*#ppt_h)"/>
                                          </p:val>
                                        </p:tav>
                                        <p:tav tm="100000">
                                          <p:val>
                                            <p:strVal val="#ppt_y-(0.354*#ppt_w-0.172*#ppt_h)-#ppt_h/2"/>
                                          </p:val>
                                        </p:tav>
                                      </p:tavLst>
                                    </p:anim>
                                    <p:anim calcmode="lin" valueType="num">
                                      <p:cBhvr>
                                        <p:cTn id="23" dur="102" fill="hold">
                                          <p:stCondLst>
                                            <p:cond delay="648"/>
                                          </p:stCondLst>
                                        </p:cTn>
                                        <p:tgtEl>
                                          <p:spTgt spid="3"/>
                                        </p:tgtEl>
                                        <p:attrNameLst>
                                          <p:attrName>ppt_y</p:attrName>
                                        </p:attrNameLst>
                                      </p:cBhvr>
                                      <p:tavLst>
                                        <p:tav tm="0">
                                          <p:val>
                                            <p:strVal val="#ppt_y-(0.354*#ppt_w-0.172*#ppt_h)"/>
                                          </p:val>
                                        </p:tav>
                                        <p:tav tm="100000">
                                          <p:val>
                                            <p:strVal val="#ppt_y"/>
                                          </p:val>
                                        </p:tav>
                                      </p:tavLst>
                                    </p:anim>
                                  </p:childTnLst>
                                </p:cTn>
                              </p:par>
                              <p:par>
                                <p:cTn id="24" presetID="17" presetClass="entr" presetSubtype="8" fill="hold" grpId="0" nodeType="withEffect">
                                  <p:stCondLst>
                                    <p:cond delay="250"/>
                                  </p:stCondLst>
                                  <p:childTnLst>
                                    <p:set>
                                      <p:cBhvr>
                                        <p:cTn id="25" dur="1" fill="hold">
                                          <p:stCondLst>
                                            <p:cond delay="0"/>
                                          </p:stCondLst>
                                        </p:cTn>
                                        <p:tgtEl>
                                          <p:spTgt spid="2"/>
                                        </p:tgtEl>
                                        <p:attrNameLst>
                                          <p:attrName>style.visibility</p:attrName>
                                        </p:attrNameLst>
                                      </p:cBhvr>
                                      <p:to>
                                        <p:strVal val="visible"/>
                                      </p:to>
                                    </p:set>
                                    <p:anim calcmode="lin" valueType="num">
                                      <p:cBhvr>
                                        <p:cTn id="26" dur="500" fill="hold"/>
                                        <p:tgtEl>
                                          <p:spTgt spid="2"/>
                                        </p:tgtEl>
                                        <p:attrNameLst>
                                          <p:attrName>ppt_x</p:attrName>
                                        </p:attrNameLst>
                                      </p:cBhvr>
                                      <p:tavLst>
                                        <p:tav tm="0">
                                          <p:val>
                                            <p:strVal val="#ppt_x-#ppt_w/2"/>
                                          </p:val>
                                        </p:tav>
                                        <p:tav tm="100000">
                                          <p:val>
                                            <p:strVal val="#ppt_x"/>
                                          </p:val>
                                        </p:tav>
                                      </p:tavLst>
                                    </p:anim>
                                    <p:anim calcmode="lin" valueType="num">
                                      <p:cBhvr>
                                        <p:cTn id="27" dur="500" fill="hold"/>
                                        <p:tgtEl>
                                          <p:spTgt spid="2"/>
                                        </p:tgtEl>
                                        <p:attrNameLst>
                                          <p:attrName>ppt_y</p:attrName>
                                        </p:attrNameLst>
                                      </p:cBhvr>
                                      <p:tavLst>
                                        <p:tav tm="0">
                                          <p:val>
                                            <p:strVal val="#ppt_y"/>
                                          </p:val>
                                        </p:tav>
                                        <p:tav tm="100000">
                                          <p:val>
                                            <p:strVal val="#ppt_y"/>
                                          </p:val>
                                        </p:tav>
                                      </p:tavLst>
                                    </p:anim>
                                    <p:anim calcmode="lin" valueType="num">
                                      <p:cBhvr>
                                        <p:cTn id="28" dur="500" fill="hold"/>
                                        <p:tgtEl>
                                          <p:spTgt spid="2"/>
                                        </p:tgtEl>
                                        <p:attrNameLst>
                                          <p:attrName>ppt_w</p:attrName>
                                        </p:attrNameLst>
                                      </p:cBhvr>
                                      <p:tavLst>
                                        <p:tav tm="0">
                                          <p:val>
                                            <p:fltVal val="0"/>
                                          </p:val>
                                        </p:tav>
                                        <p:tav tm="100000">
                                          <p:val>
                                            <p:strVal val="#ppt_w"/>
                                          </p:val>
                                        </p:tav>
                                      </p:tavLst>
                                    </p:anim>
                                    <p:anim calcmode="lin" valueType="num">
                                      <p:cBhvr>
                                        <p:cTn id="29"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8" grpId="0"/>
      <p:bldP spid="3"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矩形 220"/>
          <p:cNvSpPr/>
          <p:nvPr/>
        </p:nvSpPr>
        <p:spPr>
          <a:xfrm>
            <a:off x="-1837" y="1429339"/>
            <a:ext cx="12192000" cy="3267051"/>
          </a:xfrm>
          <a:prstGeom prst="rect">
            <a:avLst/>
          </a:prstGeom>
          <a:solidFill>
            <a:srgbClr val="669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solidFill>
                  <a:schemeClr val="bg1"/>
                </a:solidFill>
              </a:rPr>
              <a:t>6</a:t>
            </a:fld>
            <a:endParaRPr lang="zh-CN" altLang="en-US">
              <a:solidFill>
                <a:schemeClr val="bg1"/>
              </a:solidFill>
            </a:endParaRPr>
          </a:p>
        </p:txBody>
      </p:sp>
      <p:sp>
        <p:nvSpPr>
          <p:cNvPr id="2" name="矩形 1"/>
          <p:cNvSpPr/>
          <p:nvPr/>
        </p:nvSpPr>
        <p:spPr>
          <a:xfrm>
            <a:off x="6112374" y="1930357"/>
            <a:ext cx="6077789" cy="138747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US" sz="5000" kern="100" dirty="0">
                <a:solidFill>
                  <a:srgbClr val="3D85F9"/>
                </a:solidFill>
                <a:latin typeface="汉仪雅酷黑 65W" panose="020B0604020202020204" pitchFamily="34" charset="-122"/>
                <a:ea typeface="汉仪雅酷黑 65W" panose="020B0604020202020204" pitchFamily="34" charset="-122"/>
                <a:cs typeface="Open Sans" panose="020B0606030504020204" pitchFamily="34" charset="0"/>
                <a:sym typeface="+mn-ea"/>
              </a:rPr>
              <a:t>理论学习</a:t>
            </a:r>
            <a:endParaRPr lang="en-US" altLang="zh-CN" sz="5000" kern="100" dirty="0">
              <a:solidFill>
                <a:srgbClr val="3D85F9"/>
              </a:solidFill>
              <a:latin typeface="汉仪雅酷黑 65W" panose="020B0604020202020204" pitchFamily="34" charset="-122"/>
              <a:ea typeface="汉仪雅酷黑 65W" panose="020B0604020202020204" pitchFamily="34" charset="-122"/>
              <a:cs typeface="Open Sans" panose="020B0606030504020204" pitchFamily="34" charset="0"/>
              <a:sym typeface="+mn-ea"/>
            </a:endParaRPr>
          </a:p>
        </p:txBody>
      </p:sp>
      <p:sp>
        <p:nvSpPr>
          <p:cNvPr id="3" name="椭圆 2"/>
          <p:cNvSpPr/>
          <p:nvPr/>
        </p:nvSpPr>
        <p:spPr>
          <a:xfrm>
            <a:off x="5426725" y="1930358"/>
            <a:ext cx="1387473" cy="1387473"/>
          </a:xfrm>
          <a:prstGeom prst="ellipse">
            <a:avLst/>
          </a:prstGeom>
          <a:solidFill>
            <a:srgbClr val="3D8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0" dirty="0">
                <a:latin typeface="Open Sans" panose="020B0606030504020204" pitchFamily="34" charset="0"/>
                <a:ea typeface="Open Sans" panose="020B0606030504020204" pitchFamily="34" charset="0"/>
                <a:cs typeface="Open Sans" panose="020B0606030504020204" pitchFamily="34" charset="0"/>
              </a:rPr>
              <a:t>2</a:t>
            </a:r>
            <a:endParaRPr lang="zh-CN" altLang="en-US" sz="7000" dirty="0">
              <a:latin typeface="Open Sans" panose="020B0606030504020204" pitchFamily="34" charset="0"/>
              <a:cs typeface="Open Sans" panose="020B0606030504020204" pitchFamily="34" charset="0"/>
            </a:endParaRPr>
          </a:p>
        </p:txBody>
      </p:sp>
      <p:grpSp>
        <p:nvGrpSpPr>
          <p:cNvPr id="90" name="组合 8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1639541" y="3723152"/>
            <a:ext cx="3909307" cy="2517523"/>
            <a:chOff x="3265488" y="1597026"/>
            <a:chExt cx="5645150" cy="3635375"/>
          </a:xfrm>
        </p:grpSpPr>
        <p:sp>
          <p:nvSpPr>
            <p:cNvPr id="91" name="iṩļíḓé"/>
            <p:cNvSpPr/>
            <p:nvPr/>
          </p:nvSpPr>
          <p:spPr bwMode="auto">
            <a:xfrm>
              <a:off x="6934200" y="3684588"/>
              <a:ext cx="517525" cy="42863"/>
            </a:xfrm>
            <a:custGeom>
              <a:avLst/>
              <a:gdLst>
                <a:gd name="T0" fmla="*/ 1 w 157"/>
                <a:gd name="T1" fmla="*/ 10 h 13"/>
                <a:gd name="T2" fmla="*/ 1 w 157"/>
                <a:gd name="T3" fmla="*/ 0 h 13"/>
                <a:gd name="T4" fmla="*/ 22 w 157"/>
                <a:gd name="T5" fmla="*/ 2 h 13"/>
                <a:gd name="T6" fmla="*/ 22 w 157"/>
                <a:gd name="T7" fmla="*/ 10 h 13"/>
                <a:gd name="T8" fmla="*/ 35 w 157"/>
                <a:gd name="T9" fmla="*/ 13 h 13"/>
                <a:gd name="T10" fmla="*/ 35 w 157"/>
                <a:gd name="T11" fmla="*/ 4 h 13"/>
                <a:gd name="T12" fmla="*/ 60 w 157"/>
                <a:gd name="T13" fmla="*/ 3 h 13"/>
                <a:gd name="T14" fmla="*/ 60 w 157"/>
                <a:gd name="T15" fmla="*/ 10 h 13"/>
                <a:gd name="T16" fmla="*/ 76 w 157"/>
                <a:gd name="T17" fmla="*/ 10 h 13"/>
                <a:gd name="T18" fmla="*/ 74 w 157"/>
                <a:gd name="T19" fmla="*/ 3 h 13"/>
                <a:gd name="T20" fmla="*/ 95 w 157"/>
                <a:gd name="T21" fmla="*/ 4 h 13"/>
                <a:gd name="T22" fmla="*/ 95 w 157"/>
                <a:gd name="T23" fmla="*/ 13 h 13"/>
                <a:gd name="T24" fmla="*/ 112 w 157"/>
                <a:gd name="T25" fmla="*/ 10 h 13"/>
                <a:gd name="T26" fmla="*/ 112 w 157"/>
                <a:gd name="T27" fmla="*/ 2 h 13"/>
                <a:gd name="T28" fmla="*/ 133 w 157"/>
                <a:gd name="T29" fmla="*/ 2 h 13"/>
                <a:gd name="T30" fmla="*/ 128 w 157"/>
                <a:gd name="T31" fmla="*/ 10 h 13"/>
                <a:gd name="T32" fmla="*/ 146 w 157"/>
                <a:gd name="T33" fmla="*/ 10 h 13"/>
                <a:gd name="T34" fmla="*/ 146 w 157"/>
                <a:gd name="T35" fmla="*/ 2 h 13"/>
                <a:gd name="T36" fmla="*/ 157 w 157"/>
                <a:gd name="T37" fmla="*/ 0 h 13"/>
                <a:gd name="T38" fmla="*/ 154 w 157"/>
                <a:gd name="T39" fmla="*/ 13 h 13"/>
                <a:gd name="T40" fmla="*/ 1 w 157"/>
                <a:gd name="T4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7" h="13">
                  <a:moveTo>
                    <a:pt x="1" y="10"/>
                  </a:moveTo>
                  <a:cubicBezTo>
                    <a:pt x="1" y="10"/>
                    <a:pt x="0" y="0"/>
                    <a:pt x="1" y="0"/>
                  </a:cubicBezTo>
                  <a:cubicBezTo>
                    <a:pt x="2" y="0"/>
                    <a:pt x="22" y="2"/>
                    <a:pt x="22" y="2"/>
                  </a:cubicBezTo>
                  <a:cubicBezTo>
                    <a:pt x="22" y="10"/>
                    <a:pt x="22" y="10"/>
                    <a:pt x="22" y="10"/>
                  </a:cubicBezTo>
                  <a:cubicBezTo>
                    <a:pt x="35" y="13"/>
                    <a:pt x="35" y="13"/>
                    <a:pt x="35" y="13"/>
                  </a:cubicBezTo>
                  <a:cubicBezTo>
                    <a:pt x="35" y="4"/>
                    <a:pt x="35" y="4"/>
                    <a:pt x="35" y="4"/>
                  </a:cubicBezTo>
                  <a:cubicBezTo>
                    <a:pt x="60" y="3"/>
                    <a:pt x="60" y="3"/>
                    <a:pt x="60" y="3"/>
                  </a:cubicBezTo>
                  <a:cubicBezTo>
                    <a:pt x="60" y="10"/>
                    <a:pt x="60" y="10"/>
                    <a:pt x="60" y="10"/>
                  </a:cubicBezTo>
                  <a:cubicBezTo>
                    <a:pt x="76" y="10"/>
                    <a:pt x="76" y="10"/>
                    <a:pt x="76" y="10"/>
                  </a:cubicBezTo>
                  <a:cubicBezTo>
                    <a:pt x="74" y="3"/>
                    <a:pt x="74" y="3"/>
                    <a:pt x="74" y="3"/>
                  </a:cubicBezTo>
                  <a:cubicBezTo>
                    <a:pt x="95" y="4"/>
                    <a:pt x="95" y="4"/>
                    <a:pt x="95" y="4"/>
                  </a:cubicBezTo>
                  <a:cubicBezTo>
                    <a:pt x="95" y="13"/>
                    <a:pt x="95" y="13"/>
                    <a:pt x="95" y="13"/>
                  </a:cubicBezTo>
                  <a:cubicBezTo>
                    <a:pt x="112" y="10"/>
                    <a:pt x="112" y="10"/>
                    <a:pt x="112" y="10"/>
                  </a:cubicBezTo>
                  <a:cubicBezTo>
                    <a:pt x="112" y="2"/>
                    <a:pt x="112" y="2"/>
                    <a:pt x="112" y="2"/>
                  </a:cubicBezTo>
                  <a:cubicBezTo>
                    <a:pt x="133" y="2"/>
                    <a:pt x="133" y="2"/>
                    <a:pt x="133" y="2"/>
                  </a:cubicBezTo>
                  <a:cubicBezTo>
                    <a:pt x="128" y="10"/>
                    <a:pt x="128" y="10"/>
                    <a:pt x="128" y="10"/>
                  </a:cubicBezTo>
                  <a:cubicBezTo>
                    <a:pt x="146" y="10"/>
                    <a:pt x="146" y="10"/>
                    <a:pt x="146" y="10"/>
                  </a:cubicBezTo>
                  <a:cubicBezTo>
                    <a:pt x="146" y="2"/>
                    <a:pt x="146" y="2"/>
                    <a:pt x="146" y="2"/>
                  </a:cubicBezTo>
                  <a:cubicBezTo>
                    <a:pt x="157" y="0"/>
                    <a:pt x="157" y="0"/>
                    <a:pt x="157" y="0"/>
                  </a:cubicBezTo>
                  <a:cubicBezTo>
                    <a:pt x="154" y="13"/>
                    <a:pt x="154" y="13"/>
                    <a:pt x="154" y="13"/>
                  </a:cubicBezTo>
                  <a:cubicBezTo>
                    <a:pt x="1" y="13"/>
                    <a:pt x="1" y="13"/>
                    <a:pt x="1" y="13"/>
                  </a:cubicBezTo>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íṣḻiḍe"/>
            <p:cNvSpPr/>
            <p:nvPr/>
          </p:nvSpPr>
          <p:spPr bwMode="auto">
            <a:xfrm>
              <a:off x="6881813" y="3717926"/>
              <a:ext cx="606425" cy="88900"/>
            </a:xfrm>
            <a:custGeom>
              <a:avLst/>
              <a:gdLst>
                <a:gd name="T0" fmla="*/ 20 w 382"/>
                <a:gd name="T1" fmla="*/ 56 h 56"/>
                <a:gd name="T2" fmla="*/ 0 w 382"/>
                <a:gd name="T3" fmla="*/ 0 h 56"/>
                <a:gd name="T4" fmla="*/ 382 w 382"/>
                <a:gd name="T5" fmla="*/ 0 h 56"/>
                <a:gd name="T6" fmla="*/ 370 w 382"/>
                <a:gd name="T7" fmla="*/ 56 h 56"/>
                <a:gd name="T8" fmla="*/ 20 w 382"/>
                <a:gd name="T9" fmla="*/ 56 h 56"/>
              </a:gdLst>
              <a:ahLst/>
              <a:cxnLst>
                <a:cxn ang="0">
                  <a:pos x="T0" y="T1"/>
                </a:cxn>
                <a:cxn ang="0">
                  <a:pos x="T2" y="T3"/>
                </a:cxn>
                <a:cxn ang="0">
                  <a:pos x="T4" y="T5"/>
                </a:cxn>
                <a:cxn ang="0">
                  <a:pos x="T6" y="T7"/>
                </a:cxn>
                <a:cxn ang="0">
                  <a:pos x="T8" y="T9"/>
                </a:cxn>
              </a:cxnLst>
              <a:rect l="0" t="0" r="r" b="b"/>
              <a:pathLst>
                <a:path w="382" h="56">
                  <a:moveTo>
                    <a:pt x="20" y="56"/>
                  </a:moveTo>
                  <a:lnTo>
                    <a:pt x="0" y="0"/>
                  </a:lnTo>
                  <a:lnTo>
                    <a:pt x="382" y="0"/>
                  </a:lnTo>
                  <a:lnTo>
                    <a:pt x="370" y="56"/>
                  </a:lnTo>
                  <a:lnTo>
                    <a:pt x="20" y="56"/>
                  </a:ln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ísļiďè"/>
            <p:cNvSpPr/>
            <p:nvPr/>
          </p:nvSpPr>
          <p:spPr bwMode="auto">
            <a:xfrm>
              <a:off x="6326188" y="3249613"/>
              <a:ext cx="195263" cy="498475"/>
            </a:xfrm>
            <a:custGeom>
              <a:avLst/>
              <a:gdLst>
                <a:gd name="T0" fmla="*/ 79 w 123"/>
                <a:gd name="T1" fmla="*/ 0 h 314"/>
                <a:gd name="T2" fmla="*/ 0 w 123"/>
                <a:gd name="T3" fmla="*/ 284 h 314"/>
                <a:gd name="T4" fmla="*/ 65 w 123"/>
                <a:gd name="T5" fmla="*/ 314 h 314"/>
                <a:gd name="T6" fmla="*/ 123 w 123"/>
                <a:gd name="T7" fmla="*/ 25 h 314"/>
                <a:gd name="T8" fmla="*/ 79 w 123"/>
                <a:gd name="T9" fmla="*/ 0 h 314"/>
              </a:gdLst>
              <a:ahLst/>
              <a:cxnLst>
                <a:cxn ang="0">
                  <a:pos x="T0" y="T1"/>
                </a:cxn>
                <a:cxn ang="0">
                  <a:pos x="T2" y="T3"/>
                </a:cxn>
                <a:cxn ang="0">
                  <a:pos x="T4" y="T5"/>
                </a:cxn>
                <a:cxn ang="0">
                  <a:pos x="T6" y="T7"/>
                </a:cxn>
                <a:cxn ang="0">
                  <a:pos x="T8" y="T9"/>
                </a:cxn>
              </a:cxnLst>
              <a:rect l="0" t="0" r="r" b="b"/>
              <a:pathLst>
                <a:path w="123" h="314">
                  <a:moveTo>
                    <a:pt x="79" y="0"/>
                  </a:moveTo>
                  <a:lnTo>
                    <a:pt x="0" y="284"/>
                  </a:lnTo>
                  <a:lnTo>
                    <a:pt x="65" y="314"/>
                  </a:lnTo>
                  <a:lnTo>
                    <a:pt x="123" y="25"/>
                  </a:lnTo>
                  <a:lnTo>
                    <a:pt x="79" y="0"/>
                  </a:ln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ïş1íďé"/>
            <p:cNvSpPr/>
            <p:nvPr/>
          </p:nvSpPr>
          <p:spPr bwMode="auto">
            <a:xfrm>
              <a:off x="6326188" y="3249613"/>
              <a:ext cx="195263" cy="498475"/>
            </a:xfrm>
            <a:custGeom>
              <a:avLst/>
              <a:gdLst>
                <a:gd name="T0" fmla="*/ 79 w 123"/>
                <a:gd name="T1" fmla="*/ 0 h 314"/>
                <a:gd name="T2" fmla="*/ 0 w 123"/>
                <a:gd name="T3" fmla="*/ 284 h 314"/>
                <a:gd name="T4" fmla="*/ 65 w 123"/>
                <a:gd name="T5" fmla="*/ 314 h 314"/>
                <a:gd name="T6" fmla="*/ 123 w 123"/>
                <a:gd name="T7" fmla="*/ 25 h 314"/>
              </a:gdLst>
              <a:ahLst/>
              <a:cxnLst>
                <a:cxn ang="0">
                  <a:pos x="T0" y="T1"/>
                </a:cxn>
                <a:cxn ang="0">
                  <a:pos x="T2" y="T3"/>
                </a:cxn>
                <a:cxn ang="0">
                  <a:pos x="T4" y="T5"/>
                </a:cxn>
                <a:cxn ang="0">
                  <a:pos x="T6" y="T7"/>
                </a:cxn>
              </a:cxnLst>
              <a:rect l="0" t="0" r="r" b="b"/>
              <a:pathLst>
                <a:path w="123" h="314">
                  <a:moveTo>
                    <a:pt x="79" y="0"/>
                  </a:moveTo>
                  <a:lnTo>
                    <a:pt x="0" y="284"/>
                  </a:lnTo>
                  <a:lnTo>
                    <a:pt x="65" y="314"/>
                  </a:lnTo>
                  <a:lnTo>
                    <a:pt x="123" y="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îśļîdé"/>
            <p:cNvSpPr/>
            <p:nvPr/>
          </p:nvSpPr>
          <p:spPr bwMode="auto">
            <a:xfrm>
              <a:off x="6184900" y="3678238"/>
              <a:ext cx="434975" cy="128588"/>
            </a:xfrm>
            <a:custGeom>
              <a:avLst/>
              <a:gdLst>
                <a:gd name="T0" fmla="*/ 5 w 132"/>
                <a:gd name="T1" fmla="*/ 1 h 39"/>
                <a:gd name="T2" fmla="*/ 131 w 132"/>
                <a:gd name="T3" fmla="*/ 3 h 39"/>
                <a:gd name="T4" fmla="*/ 132 w 132"/>
                <a:gd name="T5" fmla="*/ 39 h 39"/>
                <a:gd name="T6" fmla="*/ 0 w 132"/>
                <a:gd name="T7" fmla="*/ 38 h 39"/>
                <a:gd name="T8" fmla="*/ 5 w 132"/>
                <a:gd name="T9" fmla="*/ 1 h 39"/>
              </a:gdLst>
              <a:ahLst/>
              <a:cxnLst>
                <a:cxn ang="0">
                  <a:pos x="T0" y="T1"/>
                </a:cxn>
                <a:cxn ang="0">
                  <a:pos x="T2" y="T3"/>
                </a:cxn>
                <a:cxn ang="0">
                  <a:pos x="T4" y="T5"/>
                </a:cxn>
                <a:cxn ang="0">
                  <a:pos x="T6" y="T7"/>
                </a:cxn>
                <a:cxn ang="0">
                  <a:pos x="T8" y="T9"/>
                </a:cxn>
              </a:cxnLst>
              <a:rect l="0" t="0" r="r" b="b"/>
              <a:pathLst>
                <a:path w="132" h="39">
                  <a:moveTo>
                    <a:pt x="5" y="1"/>
                  </a:moveTo>
                  <a:cubicBezTo>
                    <a:pt x="11" y="0"/>
                    <a:pt x="131" y="3"/>
                    <a:pt x="131" y="3"/>
                  </a:cubicBezTo>
                  <a:cubicBezTo>
                    <a:pt x="132" y="39"/>
                    <a:pt x="132" y="39"/>
                    <a:pt x="132" y="39"/>
                  </a:cubicBezTo>
                  <a:cubicBezTo>
                    <a:pt x="0" y="38"/>
                    <a:pt x="0" y="38"/>
                    <a:pt x="0" y="38"/>
                  </a:cubicBezTo>
                  <a:lnTo>
                    <a:pt x="5" y="1"/>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ïṡľíḑe"/>
            <p:cNvSpPr/>
            <p:nvPr/>
          </p:nvSpPr>
          <p:spPr bwMode="auto">
            <a:xfrm>
              <a:off x="6178550" y="2038351"/>
              <a:ext cx="468313" cy="1401763"/>
            </a:xfrm>
            <a:custGeom>
              <a:avLst/>
              <a:gdLst>
                <a:gd name="T0" fmla="*/ 69 w 142"/>
                <a:gd name="T1" fmla="*/ 0 h 425"/>
                <a:gd name="T2" fmla="*/ 142 w 142"/>
                <a:gd name="T3" fmla="*/ 425 h 425"/>
                <a:gd name="T4" fmla="*/ 69 w 142"/>
                <a:gd name="T5" fmla="*/ 0 h 425"/>
              </a:gdLst>
              <a:ahLst/>
              <a:cxnLst>
                <a:cxn ang="0">
                  <a:pos x="T0" y="T1"/>
                </a:cxn>
                <a:cxn ang="0">
                  <a:pos x="T2" y="T3"/>
                </a:cxn>
                <a:cxn ang="0">
                  <a:pos x="T4" y="T5"/>
                </a:cxn>
              </a:cxnLst>
              <a:rect l="0" t="0" r="r" b="b"/>
              <a:pathLst>
                <a:path w="142" h="425">
                  <a:moveTo>
                    <a:pt x="69" y="0"/>
                  </a:moveTo>
                  <a:cubicBezTo>
                    <a:pt x="0" y="30"/>
                    <a:pt x="13" y="378"/>
                    <a:pt x="142" y="425"/>
                  </a:cubicBezTo>
                  <a:cubicBezTo>
                    <a:pt x="90" y="200"/>
                    <a:pt x="69" y="0"/>
                    <a:pt x="69" y="0"/>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íşļîḑe"/>
            <p:cNvSpPr/>
            <p:nvPr/>
          </p:nvSpPr>
          <p:spPr bwMode="auto">
            <a:xfrm>
              <a:off x="6350000" y="1847851"/>
              <a:ext cx="422275" cy="1751013"/>
            </a:xfrm>
            <a:custGeom>
              <a:avLst/>
              <a:gdLst>
                <a:gd name="T0" fmla="*/ 266 w 266"/>
                <a:gd name="T1" fmla="*/ 1088 h 1103"/>
                <a:gd name="T2" fmla="*/ 173 w 266"/>
                <a:gd name="T3" fmla="*/ 1103 h 1103"/>
                <a:gd name="T4" fmla="*/ 0 w 266"/>
                <a:gd name="T5" fmla="*/ 14 h 1103"/>
                <a:gd name="T6" fmla="*/ 94 w 266"/>
                <a:gd name="T7" fmla="*/ 0 h 1103"/>
                <a:gd name="T8" fmla="*/ 266 w 266"/>
                <a:gd name="T9" fmla="*/ 1088 h 1103"/>
              </a:gdLst>
              <a:ahLst/>
              <a:cxnLst>
                <a:cxn ang="0">
                  <a:pos x="T0" y="T1"/>
                </a:cxn>
                <a:cxn ang="0">
                  <a:pos x="T2" y="T3"/>
                </a:cxn>
                <a:cxn ang="0">
                  <a:pos x="T4" y="T5"/>
                </a:cxn>
                <a:cxn ang="0">
                  <a:pos x="T6" y="T7"/>
                </a:cxn>
                <a:cxn ang="0">
                  <a:pos x="T8" y="T9"/>
                </a:cxn>
              </a:cxnLst>
              <a:rect l="0" t="0" r="r" b="b"/>
              <a:pathLst>
                <a:path w="266" h="1103">
                  <a:moveTo>
                    <a:pt x="266" y="1088"/>
                  </a:moveTo>
                  <a:lnTo>
                    <a:pt x="173" y="1103"/>
                  </a:lnTo>
                  <a:lnTo>
                    <a:pt x="0" y="14"/>
                  </a:lnTo>
                  <a:lnTo>
                    <a:pt x="94" y="0"/>
                  </a:lnTo>
                  <a:lnTo>
                    <a:pt x="266" y="1088"/>
                  </a:lnTo>
                  <a:close/>
                </a:path>
              </a:pathLst>
            </a:custGeom>
            <a:solidFill>
              <a:schemeClr val="bg1">
                <a:lumMod val="85000"/>
              </a:schemeClr>
            </a:solidFill>
            <a:ln>
              <a:noFill/>
            </a:ln>
          </p:spPr>
          <p:txBody>
            <a:bodyPr anchor="ctr"/>
            <a:lstStyle/>
            <a:p>
              <a:pPr algn="ctr"/>
              <a:endParaRPr/>
            </a:p>
          </p:txBody>
        </p:sp>
        <p:sp>
          <p:nvSpPr>
            <p:cNvPr id="98" name="iṡľîďê"/>
            <p:cNvSpPr/>
            <p:nvPr/>
          </p:nvSpPr>
          <p:spPr bwMode="auto">
            <a:xfrm>
              <a:off x="4706938" y="3684588"/>
              <a:ext cx="517525" cy="42863"/>
            </a:xfrm>
            <a:custGeom>
              <a:avLst/>
              <a:gdLst>
                <a:gd name="T0" fmla="*/ 156 w 157"/>
                <a:gd name="T1" fmla="*/ 10 h 13"/>
                <a:gd name="T2" fmla="*/ 156 w 157"/>
                <a:gd name="T3" fmla="*/ 0 h 13"/>
                <a:gd name="T4" fmla="*/ 135 w 157"/>
                <a:gd name="T5" fmla="*/ 2 h 13"/>
                <a:gd name="T6" fmla="*/ 135 w 157"/>
                <a:gd name="T7" fmla="*/ 10 h 13"/>
                <a:gd name="T8" fmla="*/ 122 w 157"/>
                <a:gd name="T9" fmla="*/ 13 h 13"/>
                <a:gd name="T10" fmla="*/ 122 w 157"/>
                <a:gd name="T11" fmla="*/ 4 h 13"/>
                <a:gd name="T12" fmla="*/ 97 w 157"/>
                <a:gd name="T13" fmla="*/ 3 h 13"/>
                <a:gd name="T14" fmla="*/ 97 w 157"/>
                <a:gd name="T15" fmla="*/ 10 h 13"/>
                <a:gd name="T16" fmla="*/ 81 w 157"/>
                <a:gd name="T17" fmla="*/ 10 h 13"/>
                <a:gd name="T18" fmla="*/ 83 w 157"/>
                <a:gd name="T19" fmla="*/ 3 h 13"/>
                <a:gd name="T20" fmla="*/ 62 w 157"/>
                <a:gd name="T21" fmla="*/ 4 h 13"/>
                <a:gd name="T22" fmla="*/ 62 w 157"/>
                <a:gd name="T23" fmla="*/ 13 h 13"/>
                <a:gd name="T24" fmla="*/ 45 w 157"/>
                <a:gd name="T25" fmla="*/ 10 h 13"/>
                <a:gd name="T26" fmla="*/ 45 w 157"/>
                <a:gd name="T27" fmla="*/ 2 h 13"/>
                <a:gd name="T28" fmla="*/ 24 w 157"/>
                <a:gd name="T29" fmla="*/ 2 h 13"/>
                <a:gd name="T30" fmla="*/ 29 w 157"/>
                <a:gd name="T31" fmla="*/ 10 h 13"/>
                <a:gd name="T32" fmla="*/ 11 w 157"/>
                <a:gd name="T33" fmla="*/ 10 h 13"/>
                <a:gd name="T34" fmla="*/ 11 w 157"/>
                <a:gd name="T35" fmla="*/ 2 h 13"/>
                <a:gd name="T36" fmla="*/ 0 w 157"/>
                <a:gd name="T37" fmla="*/ 0 h 13"/>
                <a:gd name="T38" fmla="*/ 3 w 157"/>
                <a:gd name="T39" fmla="*/ 13 h 13"/>
                <a:gd name="T40" fmla="*/ 156 w 157"/>
                <a:gd name="T4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7" h="13">
                  <a:moveTo>
                    <a:pt x="156" y="10"/>
                  </a:moveTo>
                  <a:cubicBezTo>
                    <a:pt x="156" y="10"/>
                    <a:pt x="157" y="0"/>
                    <a:pt x="156" y="0"/>
                  </a:cubicBezTo>
                  <a:cubicBezTo>
                    <a:pt x="155" y="0"/>
                    <a:pt x="135" y="2"/>
                    <a:pt x="135" y="2"/>
                  </a:cubicBezTo>
                  <a:cubicBezTo>
                    <a:pt x="135" y="10"/>
                    <a:pt x="135" y="10"/>
                    <a:pt x="135" y="10"/>
                  </a:cubicBezTo>
                  <a:cubicBezTo>
                    <a:pt x="122" y="13"/>
                    <a:pt x="122" y="13"/>
                    <a:pt x="122" y="13"/>
                  </a:cubicBezTo>
                  <a:cubicBezTo>
                    <a:pt x="122" y="4"/>
                    <a:pt x="122" y="4"/>
                    <a:pt x="122" y="4"/>
                  </a:cubicBezTo>
                  <a:cubicBezTo>
                    <a:pt x="97" y="3"/>
                    <a:pt x="97" y="3"/>
                    <a:pt x="97" y="3"/>
                  </a:cubicBezTo>
                  <a:cubicBezTo>
                    <a:pt x="97" y="10"/>
                    <a:pt x="97" y="10"/>
                    <a:pt x="97" y="10"/>
                  </a:cubicBezTo>
                  <a:cubicBezTo>
                    <a:pt x="81" y="10"/>
                    <a:pt x="81" y="10"/>
                    <a:pt x="81" y="10"/>
                  </a:cubicBezTo>
                  <a:cubicBezTo>
                    <a:pt x="83" y="3"/>
                    <a:pt x="83" y="3"/>
                    <a:pt x="83" y="3"/>
                  </a:cubicBezTo>
                  <a:cubicBezTo>
                    <a:pt x="62" y="4"/>
                    <a:pt x="62" y="4"/>
                    <a:pt x="62" y="4"/>
                  </a:cubicBezTo>
                  <a:cubicBezTo>
                    <a:pt x="62" y="13"/>
                    <a:pt x="62" y="13"/>
                    <a:pt x="62" y="13"/>
                  </a:cubicBezTo>
                  <a:cubicBezTo>
                    <a:pt x="45" y="10"/>
                    <a:pt x="45" y="10"/>
                    <a:pt x="45" y="10"/>
                  </a:cubicBezTo>
                  <a:cubicBezTo>
                    <a:pt x="45" y="2"/>
                    <a:pt x="45" y="2"/>
                    <a:pt x="45" y="2"/>
                  </a:cubicBezTo>
                  <a:cubicBezTo>
                    <a:pt x="24" y="2"/>
                    <a:pt x="24" y="2"/>
                    <a:pt x="24" y="2"/>
                  </a:cubicBezTo>
                  <a:cubicBezTo>
                    <a:pt x="29" y="10"/>
                    <a:pt x="29" y="10"/>
                    <a:pt x="29" y="10"/>
                  </a:cubicBezTo>
                  <a:cubicBezTo>
                    <a:pt x="11" y="10"/>
                    <a:pt x="11" y="10"/>
                    <a:pt x="11" y="10"/>
                  </a:cubicBezTo>
                  <a:cubicBezTo>
                    <a:pt x="11" y="2"/>
                    <a:pt x="11" y="2"/>
                    <a:pt x="11" y="2"/>
                  </a:cubicBezTo>
                  <a:cubicBezTo>
                    <a:pt x="0" y="0"/>
                    <a:pt x="0" y="0"/>
                    <a:pt x="0" y="0"/>
                  </a:cubicBezTo>
                  <a:cubicBezTo>
                    <a:pt x="3" y="13"/>
                    <a:pt x="3" y="13"/>
                    <a:pt x="3" y="13"/>
                  </a:cubicBezTo>
                  <a:cubicBezTo>
                    <a:pt x="156" y="13"/>
                    <a:pt x="156" y="13"/>
                    <a:pt x="156" y="13"/>
                  </a:cubicBezTo>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iṩliḋe"/>
            <p:cNvSpPr/>
            <p:nvPr/>
          </p:nvSpPr>
          <p:spPr bwMode="auto">
            <a:xfrm>
              <a:off x="4670425" y="3717926"/>
              <a:ext cx="606425" cy="88900"/>
            </a:xfrm>
            <a:custGeom>
              <a:avLst/>
              <a:gdLst>
                <a:gd name="T0" fmla="*/ 362 w 382"/>
                <a:gd name="T1" fmla="*/ 56 h 56"/>
                <a:gd name="T2" fmla="*/ 382 w 382"/>
                <a:gd name="T3" fmla="*/ 0 h 56"/>
                <a:gd name="T4" fmla="*/ 0 w 382"/>
                <a:gd name="T5" fmla="*/ 0 h 56"/>
                <a:gd name="T6" fmla="*/ 12 w 382"/>
                <a:gd name="T7" fmla="*/ 56 h 56"/>
                <a:gd name="T8" fmla="*/ 362 w 382"/>
                <a:gd name="T9" fmla="*/ 56 h 56"/>
              </a:gdLst>
              <a:ahLst/>
              <a:cxnLst>
                <a:cxn ang="0">
                  <a:pos x="T0" y="T1"/>
                </a:cxn>
                <a:cxn ang="0">
                  <a:pos x="T2" y="T3"/>
                </a:cxn>
                <a:cxn ang="0">
                  <a:pos x="T4" y="T5"/>
                </a:cxn>
                <a:cxn ang="0">
                  <a:pos x="T6" y="T7"/>
                </a:cxn>
                <a:cxn ang="0">
                  <a:pos x="T8" y="T9"/>
                </a:cxn>
              </a:cxnLst>
              <a:rect l="0" t="0" r="r" b="b"/>
              <a:pathLst>
                <a:path w="382" h="56">
                  <a:moveTo>
                    <a:pt x="362" y="56"/>
                  </a:moveTo>
                  <a:lnTo>
                    <a:pt x="382" y="0"/>
                  </a:lnTo>
                  <a:lnTo>
                    <a:pt x="0" y="0"/>
                  </a:lnTo>
                  <a:lnTo>
                    <a:pt x="12" y="56"/>
                  </a:lnTo>
                  <a:lnTo>
                    <a:pt x="362" y="56"/>
                  </a:ln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0" name="íṧļiḓè"/>
            <p:cNvSpPr/>
            <p:nvPr/>
          </p:nvSpPr>
          <p:spPr bwMode="auto">
            <a:xfrm>
              <a:off x="5637213" y="3249613"/>
              <a:ext cx="195263" cy="498475"/>
            </a:xfrm>
            <a:custGeom>
              <a:avLst/>
              <a:gdLst>
                <a:gd name="T0" fmla="*/ 44 w 123"/>
                <a:gd name="T1" fmla="*/ 0 h 314"/>
                <a:gd name="T2" fmla="*/ 123 w 123"/>
                <a:gd name="T3" fmla="*/ 284 h 314"/>
                <a:gd name="T4" fmla="*/ 58 w 123"/>
                <a:gd name="T5" fmla="*/ 314 h 314"/>
                <a:gd name="T6" fmla="*/ 0 w 123"/>
                <a:gd name="T7" fmla="*/ 25 h 314"/>
                <a:gd name="T8" fmla="*/ 44 w 123"/>
                <a:gd name="T9" fmla="*/ 0 h 314"/>
              </a:gdLst>
              <a:ahLst/>
              <a:cxnLst>
                <a:cxn ang="0">
                  <a:pos x="T0" y="T1"/>
                </a:cxn>
                <a:cxn ang="0">
                  <a:pos x="T2" y="T3"/>
                </a:cxn>
                <a:cxn ang="0">
                  <a:pos x="T4" y="T5"/>
                </a:cxn>
                <a:cxn ang="0">
                  <a:pos x="T6" y="T7"/>
                </a:cxn>
                <a:cxn ang="0">
                  <a:pos x="T8" y="T9"/>
                </a:cxn>
              </a:cxnLst>
              <a:rect l="0" t="0" r="r" b="b"/>
              <a:pathLst>
                <a:path w="123" h="314">
                  <a:moveTo>
                    <a:pt x="44" y="0"/>
                  </a:moveTo>
                  <a:lnTo>
                    <a:pt x="123" y="284"/>
                  </a:lnTo>
                  <a:lnTo>
                    <a:pt x="58" y="314"/>
                  </a:lnTo>
                  <a:lnTo>
                    <a:pt x="0" y="25"/>
                  </a:lnTo>
                  <a:lnTo>
                    <a:pt x="44" y="0"/>
                  </a:ln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iṣļíḋê"/>
            <p:cNvSpPr/>
            <p:nvPr/>
          </p:nvSpPr>
          <p:spPr bwMode="auto">
            <a:xfrm>
              <a:off x="5637213" y="3249613"/>
              <a:ext cx="195263" cy="498475"/>
            </a:xfrm>
            <a:custGeom>
              <a:avLst/>
              <a:gdLst>
                <a:gd name="T0" fmla="*/ 44 w 123"/>
                <a:gd name="T1" fmla="*/ 0 h 314"/>
                <a:gd name="T2" fmla="*/ 123 w 123"/>
                <a:gd name="T3" fmla="*/ 284 h 314"/>
                <a:gd name="T4" fmla="*/ 58 w 123"/>
                <a:gd name="T5" fmla="*/ 314 h 314"/>
                <a:gd name="T6" fmla="*/ 0 w 123"/>
                <a:gd name="T7" fmla="*/ 25 h 314"/>
              </a:gdLst>
              <a:ahLst/>
              <a:cxnLst>
                <a:cxn ang="0">
                  <a:pos x="T0" y="T1"/>
                </a:cxn>
                <a:cxn ang="0">
                  <a:pos x="T2" y="T3"/>
                </a:cxn>
                <a:cxn ang="0">
                  <a:pos x="T4" y="T5"/>
                </a:cxn>
                <a:cxn ang="0">
                  <a:pos x="T6" y="T7"/>
                </a:cxn>
              </a:cxnLst>
              <a:rect l="0" t="0" r="r" b="b"/>
              <a:pathLst>
                <a:path w="123" h="314">
                  <a:moveTo>
                    <a:pt x="44" y="0"/>
                  </a:moveTo>
                  <a:lnTo>
                    <a:pt x="123" y="284"/>
                  </a:lnTo>
                  <a:lnTo>
                    <a:pt x="58" y="314"/>
                  </a:lnTo>
                  <a:lnTo>
                    <a:pt x="0" y="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2" name="ïSļîḑê"/>
            <p:cNvSpPr/>
            <p:nvPr/>
          </p:nvSpPr>
          <p:spPr bwMode="auto">
            <a:xfrm>
              <a:off x="5538788" y="3678238"/>
              <a:ext cx="434975" cy="128588"/>
            </a:xfrm>
            <a:custGeom>
              <a:avLst/>
              <a:gdLst>
                <a:gd name="T0" fmla="*/ 127 w 132"/>
                <a:gd name="T1" fmla="*/ 1 h 39"/>
                <a:gd name="T2" fmla="*/ 1 w 132"/>
                <a:gd name="T3" fmla="*/ 3 h 39"/>
                <a:gd name="T4" fmla="*/ 0 w 132"/>
                <a:gd name="T5" fmla="*/ 39 h 39"/>
                <a:gd name="T6" fmla="*/ 132 w 132"/>
                <a:gd name="T7" fmla="*/ 38 h 39"/>
                <a:gd name="T8" fmla="*/ 127 w 132"/>
                <a:gd name="T9" fmla="*/ 1 h 39"/>
              </a:gdLst>
              <a:ahLst/>
              <a:cxnLst>
                <a:cxn ang="0">
                  <a:pos x="T0" y="T1"/>
                </a:cxn>
                <a:cxn ang="0">
                  <a:pos x="T2" y="T3"/>
                </a:cxn>
                <a:cxn ang="0">
                  <a:pos x="T4" y="T5"/>
                </a:cxn>
                <a:cxn ang="0">
                  <a:pos x="T6" y="T7"/>
                </a:cxn>
                <a:cxn ang="0">
                  <a:pos x="T8" y="T9"/>
                </a:cxn>
              </a:cxnLst>
              <a:rect l="0" t="0" r="r" b="b"/>
              <a:pathLst>
                <a:path w="132" h="39">
                  <a:moveTo>
                    <a:pt x="127" y="1"/>
                  </a:moveTo>
                  <a:cubicBezTo>
                    <a:pt x="121" y="0"/>
                    <a:pt x="1" y="3"/>
                    <a:pt x="1" y="3"/>
                  </a:cubicBezTo>
                  <a:cubicBezTo>
                    <a:pt x="0" y="39"/>
                    <a:pt x="0" y="39"/>
                    <a:pt x="0" y="39"/>
                  </a:cubicBezTo>
                  <a:cubicBezTo>
                    <a:pt x="132" y="38"/>
                    <a:pt x="132" y="38"/>
                    <a:pt x="132" y="38"/>
                  </a:cubicBezTo>
                  <a:lnTo>
                    <a:pt x="127" y="1"/>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3" name="ïsľïḋé"/>
            <p:cNvSpPr/>
            <p:nvPr/>
          </p:nvSpPr>
          <p:spPr bwMode="auto">
            <a:xfrm>
              <a:off x="5511800" y="2038351"/>
              <a:ext cx="468313" cy="1401763"/>
            </a:xfrm>
            <a:custGeom>
              <a:avLst/>
              <a:gdLst>
                <a:gd name="T0" fmla="*/ 73 w 142"/>
                <a:gd name="T1" fmla="*/ 0 h 425"/>
                <a:gd name="T2" fmla="*/ 0 w 142"/>
                <a:gd name="T3" fmla="*/ 425 h 425"/>
                <a:gd name="T4" fmla="*/ 73 w 142"/>
                <a:gd name="T5" fmla="*/ 0 h 425"/>
              </a:gdLst>
              <a:ahLst/>
              <a:cxnLst>
                <a:cxn ang="0">
                  <a:pos x="T0" y="T1"/>
                </a:cxn>
                <a:cxn ang="0">
                  <a:pos x="T2" y="T3"/>
                </a:cxn>
                <a:cxn ang="0">
                  <a:pos x="T4" y="T5"/>
                </a:cxn>
              </a:cxnLst>
              <a:rect l="0" t="0" r="r" b="b"/>
              <a:pathLst>
                <a:path w="142" h="425">
                  <a:moveTo>
                    <a:pt x="73" y="0"/>
                  </a:moveTo>
                  <a:cubicBezTo>
                    <a:pt x="142" y="30"/>
                    <a:pt x="129" y="378"/>
                    <a:pt x="0" y="425"/>
                  </a:cubicBezTo>
                  <a:cubicBezTo>
                    <a:pt x="52" y="200"/>
                    <a:pt x="73" y="0"/>
                    <a:pt x="73" y="0"/>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4" name="iSľîḍé"/>
            <p:cNvSpPr/>
            <p:nvPr/>
          </p:nvSpPr>
          <p:spPr bwMode="auto">
            <a:xfrm>
              <a:off x="5386388" y="1847851"/>
              <a:ext cx="422275" cy="1751013"/>
            </a:xfrm>
            <a:custGeom>
              <a:avLst/>
              <a:gdLst>
                <a:gd name="T0" fmla="*/ 0 w 266"/>
                <a:gd name="T1" fmla="*/ 1088 h 1103"/>
                <a:gd name="T2" fmla="*/ 94 w 266"/>
                <a:gd name="T3" fmla="*/ 1103 h 1103"/>
                <a:gd name="T4" fmla="*/ 266 w 266"/>
                <a:gd name="T5" fmla="*/ 14 h 1103"/>
                <a:gd name="T6" fmla="*/ 173 w 266"/>
                <a:gd name="T7" fmla="*/ 0 h 1103"/>
                <a:gd name="T8" fmla="*/ 0 w 266"/>
                <a:gd name="T9" fmla="*/ 1088 h 1103"/>
              </a:gdLst>
              <a:ahLst/>
              <a:cxnLst>
                <a:cxn ang="0">
                  <a:pos x="T0" y="T1"/>
                </a:cxn>
                <a:cxn ang="0">
                  <a:pos x="T2" y="T3"/>
                </a:cxn>
                <a:cxn ang="0">
                  <a:pos x="T4" y="T5"/>
                </a:cxn>
                <a:cxn ang="0">
                  <a:pos x="T6" y="T7"/>
                </a:cxn>
                <a:cxn ang="0">
                  <a:pos x="T8" y="T9"/>
                </a:cxn>
              </a:cxnLst>
              <a:rect l="0" t="0" r="r" b="b"/>
              <a:pathLst>
                <a:path w="266" h="1103">
                  <a:moveTo>
                    <a:pt x="0" y="1088"/>
                  </a:moveTo>
                  <a:lnTo>
                    <a:pt x="94" y="1103"/>
                  </a:lnTo>
                  <a:lnTo>
                    <a:pt x="266" y="14"/>
                  </a:lnTo>
                  <a:lnTo>
                    <a:pt x="173" y="0"/>
                  </a:lnTo>
                  <a:lnTo>
                    <a:pt x="0" y="1088"/>
                  </a:lnTo>
                  <a:close/>
                </a:path>
              </a:pathLst>
            </a:custGeom>
            <a:solidFill>
              <a:schemeClr val="bg1">
                <a:lumMod val="85000"/>
              </a:schemeClr>
            </a:solidFill>
            <a:ln>
              <a:noFill/>
            </a:ln>
          </p:spPr>
          <p:txBody>
            <a:bodyPr anchor="ctr"/>
            <a:lstStyle/>
            <a:p>
              <a:pPr algn="ctr"/>
              <a:endParaRPr/>
            </a:p>
          </p:txBody>
        </p:sp>
        <p:sp>
          <p:nvSpPr>
            <p:cNvPr id="105" name="iṣlídê"/>
            <p:cNvSpPr/>
            <p:nvPr/>
          </p:nvSpPr>
          <p:spPr bwMode="auto">
            <a:xfrm>
              <a:off x="8231188" y="4259263"/>
              <a:ext cx="79375" cy="600075"/>
            </a:xfrm>
            <a:custGeom>
              <a:avLst/>
              <a:gdLst>
                <a:gd name="T0" fmla="*/ 0 w 50"/>
                <a:gd name="T1" fmla="*/ 6 h 378"/>
                <a:gd name="T2" fmla="*/ 0 w 50"/>
                <a:gd name="T3" fmla="*/ 378 h 378"/>
                <a:gd name="T4" fmla="*/ 50 w 50"/>
                <a:gd name="T5" fmla="*/ 378 h 378"/>
                <a:gd name="T6" fmla="*/ 50 w 50"/>
                <a:gd name="T7" fmla="*/ 0 h 378"/>
                <a:gd name="T8" fmla="*/ 0 w 50"/>
                <a:gd name="T9" fmla="*/ 6 h 378"/>
              </a:gdLst>
              <a:ahLst/>
              <a:cxnLst>
                <a:cxn ang="0">
                  <a:pos x="T0" y="T1"/>
                </a:cxn>
                <a:cxn ang="0">
                  <a:pos x="T2" y="T3"/>
                </a:cxn>
                <a:cxn ang="0">
                  <a:pos x="T4" y="T5"/>
                </a:cxn>
                <a:cxn ang="0">
                  <a:pos x="T6" y="T7"/>
                </a:cxn>
                <a:cxn ang="0">
                  <a:pos x="T8" y="T9"/>
                </a:cxn>
              </a:cxnLst>
              <a:rect l="0" t="0" r="r" b="b"/>
              <a:pathLst>
                <a:path w="50" h="378">
                  <a:moveTo>
                    <a:pt x="0" y="6"/>
                  </a:moveTo>
                  <a:lnTo>
                    <a:pt x="0" y="378"/>
                  </a:lnTo>
                  <a:lnTo>
                    <a:pt x="50" y="378"/>
                  </a:lnTo>
                  <a:lnTo>
                    <a:pt x="50" y="0"/>
                  </a:lnTo>
                  <a:lnTo>
                    <a:pt x="0" y="6"/>
                  </a:ln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6" name="îśliḑê"/>
            <p:cNvSpPr/>
            <p:nvPr/>
          </p:nvSpPr>
          <p:spPr bwMode="auto">
            <a:xfrm>
              <a:off x="8231188" y="4259263"/>
              <a:ext cx="79375" cy="600075"/>
            </a:xfrm>
            <a:custGeom>
              <a:avLst/>
              <a:gdLst>
                <a:gd name="T0" fmla="*/ 0 w 50"/>
                <a:gd name="T1" fmla="*/ 6 h 378"/>
                <a:gd name="T2" fmla="*/ 0 w 50"/>
                <a:gd name="T3" fmla="*/ 378 h 378"/>
                <a:gd name="T4" fmla="*/ 50 w 50"/>
                <a:gd name="T5" fmla="*/ 378 h 378"/>
                <a:gd name="T6" fmla="*/ 50 w 50"/>
                <a:gd name="T7" fmla="*/ 0 h 378"/>
              </a:gdLst>
              <a:ahLst/>
              <a:cxnLst>
                <a:cxn ang="0">
                  <a:pos x="T0" y="T1"/>
                </a:cxn>
                <a:cxn ang="0">
                  <a:pos x="T2" y="T3"/>
                </a:cxn>
                <a:cxn ang="0">
                  <a:pos x="T4" y="T5"/>
                </a:cxn>
                <a:cxn ang="0">
                  <a:pos x="T6" y="T7"/>
                </a:cxn>
              </a:cxnLst>
              <a:rect l="0" t="0" r="r" b="b"/>
              <a:pathLst>
                <a:path w="50" h="378">
                  <a:moveTo>
                    <a:pt x="0" y="6"/>
                  </a:moveTo>
                  <a:lnTo>
                    <a:pt x="0" y="378"/>
                  </a:lnTo>
                  <a:lnTo>
                    <a:pt x="50" y="378"/>
                  </a:lnTo>
                  <a:lnTo>
                    <a:pt x="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7" name="îṧ1íḓê"/>
            <p:cNvSpPr/>
            <p:nvPr/>
          </p:nvSpPr>
          <p:spPr bwMode="auto">
            <a:xfrm>
              <a:off x="7897813" y="4700588"/>
              <a:ext cx="700088" cy="412750"/>
            </a:xfrm>
            <a:custGeom>
              <a:avLst/>
              <a:gdLst>
                <a:gd name="T0" fmla="*/ 8 w 212"/>
                <a:gd name="T1" fmla="*/ 112 h 125"/>
                <a:gd name="T2" fmla="*/ 212 w 212"/>
                <a:gd name="T3" fmla="*/ 125 h 125"/>
                <a:gd name="T4" fmla="*/ 194 w 212"/>
                <a:gd name="T5" fmla="*/ 125 h 125"/>
                <a:gd name="T6" fmla="*/ 27 w 212"/>
                <a:gd name="T7" fmla="*/ 114 h 125"/>
                <a:gd name="T8" fmla="*/ 8 w 212"/>
                <a:gd name="T9" fmla="*/ 112 h 125"/>
              </a:gdLst>
              <a:ahLst/>
              <a:cxnLst>
                <a:cxn ang="0">
                  <a:pos x="T0" y="T1"/>
                </a:cxn>
                <a:cxn ang="0">
                  <a:pos x="T2" y="T3"/>
                </a:cxn>
                <a:cxn ang="0">
                  <a:pos x="T4" y="T5"/>
                </a:cxn>
                <a:cxn ang="0">
                  <a:pos x="T6" y="T7"/>
                </a:cxn>
                <a:cxn ang="0">
                  <a:pos x="T8" y="T9"/>
                </a:cxn>
              </a:cxnLst>
              <a:rect l="0" t="0" r="r" b="b"/>
              <a:pathLst>
                <a:path w="212" h="125">
                  <a:moveTo>
                    <a:pt x="8" y="112"/>
                  </a:moveTo>
                  <a:cubicBezTo>
                    <a:pt x="0" y="35"/>
                    <a:pt x="210" y="0"/>
                    <a:pt x="212" y="125"/>
                  </a:cubicBezTo>
                  <a:cubicBezTo>
                    <a:pt x="200" y="124"/>
                    <a:pt x="194" y="125"/>
                    <a:pt x="194" y="125"/>
                  </a:cubicBezTo>
                  <a:cubicBezTo>
                    <a:pt x="194" y="48"/>
                    <a:pt x="46" y="41"/>
                    <a:pt x="27" y="114"/>
                  </a:cubicBezTo>
                  <a:cubicBezTo>
                    <a:pt x="8" y="116"/>
                    <a:pt x="8" y="112"/>
                    <a:pt x="8" y="112"/>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8" name="íṣḷíḍe"/>
            <p:cNvSpPr/>
            <p:nvPr/>
          </p:nvSpPr>
          <p:spPr bwMode="auto">
            <a:xfrm>
              <a:off x="8247063" y="4875213"/>
              <a:ext cx="52388" cy="214313"/>
            </a:xfrm>
            <a:custGeom>
              <a:avLst/>
              <a:gdLst>
                <a:gd name="T0" fmla="*/ 0 w 33"/>
                <a:gd name="T1" fmla="*/ 4 h 135"/>
                <a:gd name="T2" fmla="*/ 0 w 33"/>
                <a:gd name="T3" fmla="*/ 135 h 135"/>
                <a:gd name="T4" fmla="*/ 33 w 33"/>
                <a:gd name="T5" fmla="*/ 131 h 135"/>
                <a:gd name="T6" fmla="*/ 29 w 33"/>
                <a:gd name="T7" fmla="*/ 0 h 135"/>
                <a:gd name="T8" fmla="*/ 0 w 33"/>
                <a:gd name="T9" fmla="*/ 4 h 135"/>
              </a:gdLst>
              <a:ahLst/>
              <a:cxnLst>
                <a:cxn ang="0">
                  <a:pos x="T0" y="T1"/>
                </a:cxn>
                <a:cxn ang="0">
                  <a:pos x="T2" y="T3"/>
                </a:cxn>
                <a:cxn ang="0">
                  <a:pos x="T4" y="T5"/>
                </a:cxn>
                <a:cxn ang="0">
                  <a:pos x="T6" y="T7"/>
                </a:cxn>
                <a:cxn ang="0">
                  <a:pos x="T8" y="T9"/>
                </a:cxn>
              </a:cxnLst>
              <a:rect l="0" t="0" r="r" b="b"/>
              <a:pathLst>
                <a:path w="33" h="135">
                  <a:moveTo>
                    <a:pt x="0" y="4"/>
                  </a:moveTo>
                  <a:lnTo>
                    <a:pt x="0" y="135"/>
                  </a:lnTo>
                  <a:lnTo>
                    <a:pt x="33" y="131"/>
                  </a:lnTo>
                  <a:lnTo>
                    <a:pt x="29" y="0"/>
                  </a:lnTo>
                  <a:lnTo>
                    <a:pt x="0" y="4"/>
                  </a:ln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9" name="îṥļïďé"/>
            <p:cNvSpPr/>
            <p:nvPr/>
          </p:nvSpPr>
          <p:spPr bwMode="auto">
            <a:xfrm>
              <a:off x="8247063" y="4875213"/>
              <a:ext cx="52388" cy="214313"/>
            </a:xfrm>
            <a:custGeom>
              <a:avLst/>
              <a:gdLst>
                <a:gd name="T0" fmla="*/ 0 w 33"/>
                <a:gd name="T1" fmla="*/ 4 h 135"/>
                <a:gd name="T2" fmla="*/ 0 w 33"/>
                <a:gd name="T3" fmla="*/ 135 h 135"/>
                <a:gd name="T4" fmla="*/ 33 w 33"/>
                <a:gd name="T5" fmla="*/ 131 h 135"/>
                <a:gd name="T6" fmla="*/ 29 w 33"/>
                <a:gd name="T7" fmla="*/ 0 h 135"/>
              </a:gdLst>
              <a:ahLst/>
              <a:cxnLst>
                <a:cxn ang="0">
                  <a:pos x="T0" y="T1"/>
                </a:cxn>
                <a:cxn ang="0">
                  <a:pos x="T2" y="T3"/>
                </a:cxn>
                <a:cxn ang="0">
                  <a:pos x="T4" y="T5"/>
                </a:cxn>
                <a:cxn ang="0">
                  <a:pos x="T6" y="T7"/>
                </a:cxn>
              </a:cxnLst>
              <a:rect l="0" t="0" r="r" b="b"/>
              <a:pathLst>
                <a:path w="33" h="135">
                  <a:moveTo>
                    <a:pt x="0" y="4"/>
                  </a:moveTo>
                  <a:lnTo>
                    <a:pt x="0" y="135"/>
                  </a:lnTo>
                  <a:lnTo>
                    <a:pt x="33" y="131"/>
                  </a:lnTo>
                  <a:lnTo>
                    <a:pt x="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0" name="ïṡlidé"/>
            <p:cNvSpPr/>
            <p:nvPr/>
          </p:nvSpPr>
          <p:spPr bwMode="auto">
            <a:xfrm>
              <a:off x="7885113" y="5056188"/>
              <a:ext cx="141288" cy="146050"/>
            </a:xfrm>
            <a:prstGeom prst="ellipse">
              <a:avLst/>
            </a:pr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1" name="ïśḻïdè"/>
            <p:cNvSpPr/>
            <p:nvPr/>
          </p:nvSpPr>
          <p:spPr bwMode="auto">
            <a:xfrm>
              <a:off x="8201025" y="5056188"/>
              <a:ext cx="146050" cy="146050"/>
            </a:xfrm>
            <a:prstGeom prst="ellipse">
              <a:avLst/>
            </a:pr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2" name="îŝľîḋè"/>
            <p:cNvSpPr/>
            <p:nvPr/>
          </p:nvSpPr>
          <p:spPr bwMode="auto">
            <a:xfrm>
              <a:off x="8507413" y="5056188"/>
              <a:ext cx="142875" cy="146050"/>
            </a:xfrm>
            <a:prstGeom prst="ellipse">
              <a:avLst/>
            </a:pr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3" name="íṧlîḍê"/>
            <p:cNvSpPr/>
            <p:nvPr/>
          </p:nvSpPr>
          <p:spPr bwMode="auto">
            <a:xfrm>
              <a:off x="7408863" y="3754438"/>
              <a:ext cx="1247775" cy="1355725"/>
            </a:xfrm>
            <a:custGeom>
              <a:avLst/>
              <a:gdLst>
                <a:gd name="T0" fmla="*/ 357 w 378"/>
                <a:gd name="T1" fmla="*/ 5 h 411"/>
                <a:gd name="T2" fmla="*/ 218 w 378"/>
                <a:gd name="T3" fmla="*/ 0 h 411"/>
                <a:gd name="T4" fmla="*/ 201 w 378"/>
                <a:gd name="T5" fmla="*/ 29 h 411"/>
                <a:gd name="T6" fmla="*/ 12 w 378"/>
                <a:gd name="T7" fmla="*/ 81 h 411"/>
                <a:gd name="T8" fmla="*/ 31 w 378"/>
                <a:gd name="T9" fmla="*/ 408 h 411"/>
                <a:gd name="T10" fmla="*/ 30 w 378"/>
                <a:gd name="T11" fmla="*/ 408 h 411"/>
                <a:gd name="T12" fmla="*/ 41 w 378"/>
                <a:gd name="T13" fmla="*/ 411 h 411"/>
                <a:gd name="T14" fmla="*/ 81 w 378"/>
                <a:gd name="T15" fmla="*/ 411 h 411"/>
                <a:gd name="T16" fmla="*/ 61 w 378"/>
                <a:gd name="T17" fmla="*/ 136 h 411"/>
                <a:gd name="T18" fmla="*/ 369 w 378"/>
                <a:gd name="T19" fmla="*/ 93 h 411"/>
                <a:gd name="T20" fmla="*/ 357 w 378"/>
                <a:gd name="T21" fmla="*/ 5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8" h="411">
                  <a:moveTo>
                    <a:pt x="357" y="5"/>
                  </a:moveTo>
                  <a:cubicBezTo>
                    <a:pt x="218" y="0"/>
                    <a:pt x="218" y="0"/>
                    <a:pt x="218" y="0"/>
                  </a:cubicBezTo>
                  <a:cubicBezTo>
                    <a:pt x="201" y="29"/>
                    <a:pt x="201" y="29"/>
                    <a:pt x="201" y="29"/>
                  </a:cubicBezTo>
                  <a:cubicBezTo>
                    <a:pt x="144" y="40"/>
                    <a:pt x="24" y="68"/>
                    <a:pt x="12" y="81"/>
                  </a:cubicBezTo>
                  <a:cubicBezTo>
                    <a:pt x="0" y="94"/>
                    <a:pt x="31" y="408"/>
                    <a:pt x="31" y="408"/>
                  </a:cubicBezTo>
                  <a:cubicBezTo>
                    <a:pt x="31" y="408"/>
                    <a:pt x="31" y="408"/>
                    <a:pt x="30" y="408"/>
                  </a:cubicBezTo>
                  <a:cubicBezTo>
                    <a:pt x="34" y="409"/>
                    <a:pt x="37" y="410"/>
                    <a:pt x="41" y="411"/>
                  </a:cubicBezTo>
                  <a:cubicBezTo>
                    <a:pt x="81" y="411"/>
                    <a:pt x="81" y="411"/>
                    <a:pt x="81" y="411"/>
                  </a:cubicBezTo>
                  <a:cubicBezTo>
                    <a:pt x="90" y="306"/>
                    <a:pt x="61" y="136"/>
                    <a:pt x="61" y="136"/>
                  </a:cubicBezTo>
                  <a:cubicBezTo>
                    <a:pt x="61" y="136"/>
                    <a:pt x="366" y="106"/>
                    <a:pt x="369" y="93"/>
                  </a:cubicBezTo>
                  <a:cubicBezTo>
                    <a:pt x="378" y="58"/>
                    <a:pt x="357" y="5"/>
                    <a:pt x="357" y="5"/>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4" name="ïṧliḓé"/>
            <p:cNvSpPr/>
            <p:nvPr/>
          </p:nvSpPr>
          <p:spPr bwMode="auto">
            <a:xfrm>
              <a:off x="7161213" y="3308351"/>
              <a:ext cx="406400" cy="396875"/>
            </a:xfrm>
            <a:custGeom>
              <a:avLst/>
              <a:gdLst>
                <a:gd name="T0" fmla="*/ 114 w 123"/>
                <a:gd name="T1" fmla="*/ 0 h 120"/>
                <a:gd name="T2" fmla="*/ 5 w 123"/>
                <a:gd name="T3" fmla="*/ 98 h 120"/>
                <a:gd name="T4" fmla="*/ 31 w 123"/>
                <a:gd name="T5" fmla="*/ 72 h 120"/>
                <a:gd name="T6" fmla="*/ 79 w 123"/>
                <a:gd name="T7" fmla="*/ 59 h 120"/>
                <a:gd name="T8" fmla="*/ 123 w 123"/>
                <a:gd name="T9" fmla="*/ 39 h 120"/>
                <a:gd name="T10" fmla="*/ 114 w 123"/>
                <a:gd name="T11" fmla="*/ 0 h 120"/>
              </a:gdLst>
              <a:ahLst/>
              <a:cxnLst>
                <a:cxn ang="0">
                  <a:pos x="T0" y="T1"/>
                </a:cxn>
                <a:cxn ang="0">
                  <a:pos x="T2" y="T3"/>
                </a:cxn>
                <a:cxn ang="0">
                  <a:pos x="T4" y="T5"/>
                </a:cxn>
                <a:cxn ang="0">
                  <a:pos x="T6" y="T7"/>
                </a:cxn>
                <a:cxn ang="0">
                  <a:pos x="T8" y="T9"/>
                </a:cxn>
                <a:cxn ang="0">
                  <a:pos x="T10" y="T11"/>
                </a:cxn>
              </a:cxnLst>
              <a:rect l="0" t="0" r="r" b="b"/>
              <a:pathLst>
                <a:path w="123" h="120">
                  <a:moveTo>
                    <a:pt x="114" y="0"/>
                  </a:moveTo>
                  <a:cubicBezTo>
                    <a:pt x="71" y="4"/>
                    <a:pt x="0" y="28"/>
                    <a:pt x="5" y="98"/>
                  </a:cubicBezTo>
                  <a:cubicBezTo>
                    <a:pt x="7" y="120"/>
                    <a:pt x="29" y="97"/>
                    <a:pt x="31" y="72"/>
                  </a:cubicBezTo>
                  <a:cubicBezTo>
                    <a:pt x="51" y="94"/>
                    <a:pt x="70" y="90"/>
                    <a:pt x="79" y="59"/>
                  </a:cubicBezTo>
                  <a:cubicBezTo>
                    <a:pt x="88" y="41"/>
                    <a:pt x="123" y="39"/>
                    <a:pt x="123" y="39"/>
                  </a:cubicBezTo>
                  <a:lnTo>
                    <a:pt x="114" y="0"/>
                  </a:lnTo>
                  <a:close/>
                </a:path>
              </a:pathLst>
            </a:custGeom>
            <a:solidFill>
              <a:srgbClr val="F7BD8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5" name="iṣľîdè"/>
            <p:cNvSpPr/>
            <p:nvPr/>
          </p:nvSpPr>
          <p:spPr bwMode="auto">
            <a:xfrm>
              <a:off x="8335963" y="2655888"/>
              <a:ext cx="149225" cy="184150"/>
            </a:xfrm>
            <a:custGeom>
              <a:avLst/>
              <a:gdLst>
                <a:gd name="T0" fmla="*/ 0 w 45"/>
                <a:gd name="T1" fmla="*/ 10 h 56"/>
                <a:gd name="T2" fmla="*/ 3 w 45"/>
                <a:gd name="T3" fmla="*/ 56 h 56"/>
                <a:gd name="T4" fmla="*/ 45 w 45"/>
                <a:gd name="T5" fmla="*/ 43 h 56"/>
                <a:gd name="T6" fmla="*/ 39 w 45"/>
                <a:gd name="T7" fmla="*/ 0 h 56"/>
                <a:gd name="T8" fmla="*/ 0 w 45"/>
                <a:gd name="T9" fmla="*/ 10 h 56"/>
              </a:gdLst>
              <a:ahLst/>
              <a:cxnLst>
                <a:cxn ang="0">
                  <a:pos x="T0" y="T1"/>
                </a:cxn>
                <a:cxn ang="0">
                  <a:pos x="T2" y="T3"/>
                </a:cxn>
                <a:cxn ang="0">
                  <a:pos x="T4" y="T5"/>
                </a:cxn>
                <a:cxn ang="0">
                  <a:pos x="T6" y="T7"/>
                </a:cxn>
                <a:cxn ang="0">
                  <a:pos x="T8" y="T9"/>
                </a:cxn>
              </a:cxnLst>
              <a:rect l="0" t="0" r="r" b="b"/>
              <a:pathLst>
                <a:path w="45" h="56">
                  <a:moveTo>
                    <a:pt x="0" y="10"/>
                  </a:moveTo>
                  <a:cubicBezTo>
                    <a:pt x="1" y="34"/>
                    <a:pt x="3" y="56"/>
                    <a:pt x="3" y="56"/>
                  </a:cubicBezTo>
                  <a:cubicBezTo>
                    <a:pt x="45" y="43"/>
                    <a:pt x="45" y="43"/>
                    <a:pt x="45" y="43"/>
                  </a:cubicBezTo>
                  <a:cubicBezTo>
                    <a:pt x="42" y="18"/>
                    <a:pt x="39" y="0"/>
                    <a:pt x="39" y="0"/>
                  </a:cubicBezTo>
                  <a:lnTo>
                    <a:pt x="0" y="10"/>
                  </a:lnTo>
                  <a:close/>
                </a:path>
              </a:pathLst>
            </a:custGeom>
            <a:solidFill>
              <a:srgbClr val="F7BD8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6" name="îṥḷíḑè"/>
            <p:cNvSpPr/>
            <p:nvPr/>
          </p:nvSpPr>
          <p:spPr bwMode="auto">
            <a:xfrm>
              <a:off x="8075613" y="2751138"/>
              <a:ext cx="574675" cy="1144588"/>
            </a:xfrm>
            <a:custGeom>
              <a:avLst/>
              <a:gdLst>
                <a:gd name="T0" fmla="*/ 74 w 174"/>
                <a:gd name="T1" fmla="*/ 31 h 347"/>
                <a:gd name="T2" fmla="*/ 0 w 174"/>
                <a:gd name="T3" fmla="*/ 315 h 347"/>
                <a:gd name="T4" fmla="*/ 156 w 174"/>
                <a:gd name="T5" fmla="*/ 321 h 347"/>
                <a:gd name="T6" fmla="*/ 129 w 174"/>
                <a:gd name="T7" fmla="*/ 12 h 347"/>
                <a:gd name="T8" fmla="*/ 74 w 174"/>
                <a:gd name="T9" fmla="*/ 31 h 347"/>
              </a:gdLst>
              <a:ahLst/>
              <a:cxnLst>
                <a:cxn ang="0">
                  <a:pos x="T0" y="T1"/>
                </a:cxn>
                <a:cxn ang="0">
                  <a:pos x="T2" y="T3"/>
                </a:cxn>
                <a:cxn ang="0">
                  <a:pos x="T4" y="T5"/>
                </a:cxn>
                <a:cxn ang="0">
                  <a:pos x="T6" y="T7"/>
                </a:cxn>
                <a:cxn ang="0">
                  <a:pos x="T8" y="T9"/>
                </a:cxn>
              </a:cxnLst>
              <a:rect l="0" t="0" r="r" b="b"/>
              <a:pathLst>
                <a:path w="174" h="347">
                  <a:moveTo>
                    <a:pt x="74" y="31"/>
                  </a:moveTo>
                  <a:cubicBezTo>
                    <a:pt x="47" y="56"/>
                    <a:pt x="0" y="279"/>
                    <a:pt x="0" y="315"/>
                  </a:cubicBezTo>
                  <a:cubicBezTo>
                    <a:pt x="95" y="347"/>
                    <a:pt x="156" y="321"/>
                    <a:pt x="156" y="321"/>
                  </a:cubicBezTo>
                  <a:cubicBezTo>
                    <a:pt x="174" y="204"/>
                    <a:pt x="129" y="12"/>
                    <a:pt x="129" y="12"/>
                  </a:cubicBezTo>
                  <a:cubicBezTo>
                    <a:pt x="122" y="0"/>
                    <a:pt x="74" y="31"/>
                    <a:pt x="74" y="31"/>
                  </a:cubicBez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7" name="ïṥļíďé"/>
            <p:cNvSpPr/>
            <p:nvPr/>
          </p:nvSpPr>
          <p:spPr bwMode="auto">
            <a:xfrm>
              <a:off x="7827963" y="1912938"/>
              <a:ext cx="954088" cy="1003300"/>
            </a:xfrm>
            <a:custGeom>
              <a:avLst/>
              <a:gdLst>
                <a:gd name="T0" fmla="*/ 282 w 289"/>
                <a:gd name="T1" fmla="*/ 105 h 304"/>
                <a:gd name="T2" fmla="*/ 144 w 289"/>
                <a:gd name="T3" fmla="*/ 7 h 304"/>
                <a:gd name="T4" fmla="*/ 41 w 289"/>
                <a:gd name="T5" fmla="*/ 146 h 304"/>
                <a:gd name="T6" fmla="*/ 44 w 289"/>
                <a:gd name="T7" fmla="*/ 179 h 304"/>
                <a:gd name="T8" fmla="*/ 282 w 289"/>
                <a:gd name="T9" fmla="*/ 105 h 304"/>
              </a:gdLst>
              <a:ahLst/>
              <a:cxnLst>
                <a:cxn ang="0">
                  <a:pos x="T0" y="T1"/>
                </a:cxn>
                <a:cxn ang="0">
                  <a:pos x="T2" y="T3"/>
                </a:cxn>
                <a:cxn ang="0">
                  <a:pos x="T4" y="T5"/>
                </a:cxn>
                <a:cxn ang="0">
                  <a:pos x="T6" y="T7"/>
                </a:cxn>
                <a:cxn ang="0">
                  <a:pos x="T8" y="T9"/>
                </a:cxn>
              </a:cxnLst>
              <a:rect l="0" t="0" r="r" b="b"/>
              <a:pathLst>
                <a:path w="289" h="304">
                  <a:moveTo>
                    <a:pt x="282" y="105"/>
                  </a:moveTo>
                  <a:cubicBezTo>
                    <a:pt x="260" y="0"/>
                    <a:pt x="212" y="1"/>
                    <a:pt x="144" y="7"/>
                  </a:cubicBezTo>
                  <a:cubicBezTo>
                    <a:pt x="76" y="13"/>
                    <a:pt x="34" y="63"/>
                    <a:pt x="41" y="146"/>
                  </a:cubicBezTo>
                  <a:cubicBezTo>
                    <a:pt x="0" y="145"/>
                    <a:pt x="31" y="172"/>
                    <a:pt x="44" y="179"/>
                  </a:cubicBezTo>
                  <a:cubicBezTo>
                    <a:pt x="48" y="266"/>
                    <a:pt x="289" y="304"/>
                    <a:pt x="282" y="105"/>
                  </a:cubicBezTo>
                  <a:close/>
                </a:path>
              </a:pathLst>
            </a:custGeom>
            <a:solidFill>
              <a:srgbClr val="F7BD8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8" name="îsliḍe"/>
            <p:cNvSpPr/>
            <p:nvPr/>
          </p:nvSpPr>
          <p:spPr bwMode="auto">
            <a:xfrm>
              <a:off x="7778750" y="1630363"/>
              <a:ext cx="1131888" cy="1087438"/>
            </a:xfrm>
            <a:custGeom>
              <a:avLst/>
              <a:gdLst>
                <a:gd name="T0" fmla="*/ 268 w 343"/>
                <a:gd name="T1" fmla="*/ 92 h 330"/>
                <a:gd name="T2" fmla="*/ 108 w 343"/>
                <a:gd name="T3" fmla="*/ 47 h 330"/>
                <a:gd name="T4" fmla="*/ 121 w 343"/>
                <a:gd name="T5" fmla="*/ 107 h 330"/>
                <a:gd name="T6" fmla="*/ 253 w 343"/>
                <a:gd name="T7" fmla="*/ 138 h 330"/>
                <a:gd name="T8" fmla="*/ 228 w 343"/>
                <a:gd name="T9" fmla="*/ 180 h 330"/>
                <a:gd name="T10" fmla="*/ 237 w 343"/>
                <a:gd name="T11" fmla="*/ 204 h 330"/>
                <a:gd name="T12" fmla="*/ 242 w 343"/>
                <a:gd name="T13" fmla="*/ 256 h 330"/>
                <a:gd name="T14" fmla="*/ 302 w 343"/>
                <a:gd name="T15" fmla="*/ 268 h 330"/>
                <a:gd name="T16" fmla="*/ 290 w 343"/>
                <a:gd name="T17" fmla="*/ 109 h 330"/>
                <a:gd name="T18" fmla="*/ 283 w 343"/>
                <a:gd name="T19" fmla="*/ 94 h 330"/>
                <a:gd name="T20" fmla="*/ 268 w 343"/>
                <a:gd name="T21" fmla="*/ 92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3" h="330">
                  <a:moveTo>
                    <a:pt x="268" y="92"/>
                  </a:moveTo>
                  <a:cubicBezTo>
                    <a:pt x="245" y="24"/>
                    <a:pt x="62" y="0"/>
                    <a:pt x="108" y="47"/>
                  </a:cubicBezTo>
                  <a:cubicBezTo>
                    <a:pt x="0" y="36"/>
                    <a:pt x="10" y="113"/>
                    <a:pt x="121" y="107"/>
                  </a:cubicBezTo>
                  <a:cubicBezTo>
                    <a:pt x="148" y="133"/>
                    <a:pt x="217" y="146"/>
                    <a:pt x="253" y="138"/>
                  </a:cubicBezTo>
                  <a:cubicBezTo>
                    <a:pt x="212" y="163"/>
                    <a:pt x="216" y="182"/>
                    <a:pt x="228" y="180"/>
                  </a:cubicBezTo>
                  <a:cubicBezTo>
                    <a:pt x="194" y="226"/>
                    <a:pt x="218" y="227"/>
                    <a:pt x="237" y="204"/>
                  </a:cubicBezTo>
                  <a:cubicBezTo>
                    <a:pt x="286" y="183"/>
                    <a:pt x="293" y="250"/>
                    <a:pt x="242" y="256"/>
                  </a:cubicBezTo>
                  <a:cubicBezTo>
                    <a:pt x="219" y="290"/>
                    <a:pt x="262" y="330"/>
                    <a:pt x="302" y="268"/>
                  </a:cubicBezTo>
                  <a:cubicBezTo>
                    <a:pt x="342" y="206"/>
                    <a:pt x="343" y="127"/>
                    <a:pt x="290" y="109"/>
                  </a:cubicBezTo>
                  <a:cubicBezTo>
                    <a:pt x="337" y="89"/>
                    <a:pt x="323" y="55"/>
                    <a:pt x="283" y="94"/>
                  </a:cubicBezTo>
                  <a:cubicBezTo>
                    <a:pt x="286" y="56"/>
                    <a:pt x="267" y="59"/>
                    <a:pt x="268" y="92"/>
                  </a:cubicBezTo>
                  <a:close/>
                </a:path>
              </a:pathLst>
            </a:custGeom>
            <a:solidFill>
              <a:srgbClr val="42210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9" name="íṡḻíḋè"/>
            <p:cNvSpPr/>
            <p:nvPr/>
          </p:nvSpPr>
          <p:spPr bwMode="auto">
            <a:xfrm>
              <a:off x="8032750" y="2227263"/>
              <a:ext cx="152400" cy="141288"/>
            </a:xfrm>
            <a:custGeom>
              <a:avLst/>
              <a:gdLst>
                <a:gd name="T0" fmla="*/ 19 w 46"/>
                <a:gd name="T1" fmla="*/ 6 h 43"/>
                <a:gd name="T2" fmla="*/ 22 w 46"/>
                <a:gd name="T3" fmla="*/ 43 h 43"/>
                <a:gd name="T4" fmla="*/ 19 w 46"/>
                <a:gd name="T5" fmla="*/ 6 h 43"/>
              </a:gdLst>
              <a:ahLst/>
              <a:cxnLst>
                <a:cxn ang="0">
                  <a:pos x="T0" y="T1"/>
                </a:cxn>
                <a:cxn ang="0">
                  <a:pos x="T2" y="T3"/>
                </a:cxn>
                <a:cxn ang="0">
                  <a:pos x="T4" y="T5"/>
                </a:cxn>
              </a:cxnLst>
              <a:rect l="0" t="0" r="r" b="b"/>
              <a:pathLst>
                <a:path w="46" h="43">
                  <a:moveTo>
                    <a:pt x="19" y="6"/>
                  </a:moveTo>
                  <a:cubicBezTo>
                    <a:pt x="0" y="11"/>
                    <a:pt x="6" y="43"/>
                    <a:pt x="22" y="43"/>
                  </a:cubicBezTo>
                  <a:cubicBezTo>
                    <a:pt x="46" y="43"/>
                    <a:pt x="37" y="0"/>
                    <a:pt x="19" y="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0" name="îṣļíḑè"/>
            <p:cNvSpPr/>
            <p:nvPr/>
          </p:nvSpPr>
          <p:spPr bwMode="auto">
            <a:xfrm>
              <a:off x="8085138" y="1976438"/>
              <a:ext cx="179388" cy="171450"/>
            </a:xfrm>
            <a:custGeom>
              <a:avLst/>
              <a:gdLst>
                <a:gd name="T0" fmla="*/ 0 w 54"/>
                <a:gd name="T1" fmla="*/ 35 h 52"/>
                <a:gd name="T2" fmla="*/ 43 w 54"/>
                <a:gd name="T3" fmla="*/ 52 h 52"/>
                <a:gd name="T4" fmla="*/ 0 w 54"/>
                <a:gd name="T5" fmla="*/ 35 h 52"/>
              </a:gdLst>
              <a:ahLst/>
              <a:cxnLst>
                <a:cxn ang="0">
                  <a:pos x="T0" y="T1"/>
                </a:cxn>
                <a:cxn ang="0">
                  <a:pos x="T2" y="T3"/>
                </a:cxn>
                <a:cxn ang="0">
                  <a:pos x="T4" y="T5"/>
                </a:cxn>
              </a:cxnLst>
              <a:rect l="0" t="0" r="r" b="b"/>
              <a:pathLst>
                <a:path w="54" h="52">
                  <a:moveTo>
                    <a:pt x="0" y="35"/>
                  </a:moveTo>
                  <a:cubicBezTo>
                    <a:pt x="25" y="34"/>
                    <a:pt x="36" y="45"/>
                    <a:pt x="43" y="52"/>
                  </a:cubicBezTo>
                  <a:cubicBezTo>
                    <a:pt x="54" y="44"/>
                    <a:pt x="31" y="0"/>
                    <a:pt x="0" y="35"/>
                  </a:cubicBezTo>
                  <a:close/>
                </a:path>
              </a:pathLst>
            </a:custGeom>
            <a:solidFill>
              <a:srgbClr val="42210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işļiḓé"/>
            <p:cNvSpPr/>
            <p:nvPr/>
          </p:nvSpPr>
          <p:spPr bwMode="auto">
            <a:xfrm>
              <a:off x="7983538" y="2520951"/>
              <a:ext cx="131763" cy="77788"/>
            </a:xfrm>
            <a:custGeom>
              <a:avLst/>
              <a:gdLst>
                <a:gd name="T0" fmla="*/ 39 w 40"/>
                <a:gd name="T1" fmla="*/ 1 h 24"/>
                <a:gd name="T2" fmla="*/ 37 w 40"/>
                <a:gd name="T3" fmla="*/ 8 h 24"/>
                <a:gd name="T4" fmla="*/ 24 w 40"/>
                <a:gd name="T5" fmla="*/ 22 h 24"/>
                <a:gd name="T6" fmla="*/ 12 w 40"/>
                <a:gd name="T7" fmla="*/ 24 h 24"/>
                <a:gd name="T8" fmla="*/ 7 w 40"/>
                <a:gd name="T9" fmla="*/ 22 h 24"/>
                <a:gd name="T10" fmla="*/ 4 w 40"/>
                <a:gd name="T11" fmla="*/ 19 h 24"/>
                <a:gd name="T12" fmla="*/ 2 w 40"/>
                <a:gd name="T13" fmla="*/ 16 h 24"/>
                <a:gd name="T14" fmla="*/ 1 w 40"/>
                <a:gd name="T15" fmla="*/ 14 h 24"/>
                <a:gd name="T16" fmla="*/ 0 w 40"/>
                <a:gd name="T17" fmla="*/ 12 h 24"/>
                <a:gd name="T18" fmla="*/ 2 w 40"/>
                <a:gd name="T19" fmla="*/ 13 h 24"/>
                <a:gd name="T20" fmla="*/ 4 w 40"/>
                <a:gd name="T21" fmla="*/ 14 h 24"/>
                <a:gd name="T22" fmla="*/ 6 w 40"/>
                <a:gd name="T23" fmla="*/ 16 h 24"/>
                <a:gd name="T24" fmla="*/ 21 w 40"/>
                <a:gd name="T25" fmla="*/ 17 h 24"/>
                <a:gd name="T26" fmla="*/ 34 w 40"/>
                <a:gd name="T27" fmla="*/ 6 h 24"/>
                <a:gd name="T28" fmla="*/ 39 w 40"/>
                <a:gd name="T29"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24">
                  <a:moveTo>
                    <a:pt x="39" y="1"/>
                  </a:moveTo>
                  <a:cubicBezTo>
                    <a:pt x="40" y="1"/>
                    <a:pt x="39" y="4"/>
                    <a:pt x="37" y="8"/>
                  </a:cubicBezTo>
                  <a:cubicBezTo>
                    <a:pt x="35" y="13"/>
                    <a:pt x="31" y="19"/>
                    <a:pt x="24" y="22"/>
                  </a:cubicBezTo>
                  <a:cubicBezTo>
                    <a:pt x="20" y="24"/>
                    <a:pt x="16" y="24"/>
                    <a:pt x="12" y="24"/>
                  </a:cubicBezTo>
                  <a:cubicBezTo>
                    <a:pt x="10" y="23"/>
                    <a:pt x="9" y="22"/>
                    <a:pt x="7" y="22"/>
                  </a:cubicBezTo>
                  <a:cubicBezTo>
                    <a:pt x="6" y="21"/>
                    <a:pt x="5" y="20"/>
                    <a:pt x="4" y="19"/>
                  </a:cubicBezTo>
                  <a:cubicBezTo>
                    <a:pt x="3" y="18"/>
                    <a:pt x="2" y="17"/>
                    <a:pt x="2" y="16"/>
                  </a:cubicBezTo>
                  <a:cubicBezTo>
                    <a:pt x="1" y="15"/>
                    <a:pt x="1" y="14"/>
                    <a:pt x="1" y="14"/>
                  </a:cubicBezTo>
                  <a:cubicBezTo>
                    <a:pt x="0" y="12"/>
                    <a:pt x="0" y="12"/>
                    <a:pt x="0" y="12"/>
                  </a:cubicBezTo>
                  <a:cubicBezTo>
                    <a:pt x="1" y="11"/>
                    <a:pt x="2" y="12"/>
                    <a:pt x="2" y="13"/>
                  </a:cubicBezTo>
                  <a:cubicBezTo>
                    <a:pt x="3" y="13"/>
                    <a:pt x="4" y="14"/>
                    <a:pt x="4" y="14"/>
                  </a:cubicBezTo>
                  <a:cubicBezTo>
                    <a:pt x="5" y="15"/>
                    <a:pt x="6" y="15"/>
                    <a:pt x="6" y="16"/>
                  </a:cubicBezTo>
                  <a:cubicBezTo>
                    <a:pt x="10" y="19"/>
                    <a:pt x="15" y="20"/>
                    <a:pt x="21" y="17"/>
                  </a:cubicBezTo>
                  <a:cubicBezTo>
                    <a:pt x="27" y="15"/>
                    <a:pt x="31" y="10"/>
                    <a:pt x="34" y="6"/>
                  </a:cubicBezTo>
                  <a:cubicBezTo>
                    <a:pt x="37" y="3"/>
                    <a:pt x="38" y="0"/>
                    <a:pt x="39" y="1"/>
                  </a:cubicBezTo>
                  <a:close/>
                </a:path>
              </a:pathLst>
            </a:custGeom>
            <a:solidFill>
              <a:srgbClr val="C48F6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îslïḓê"/>
            <p:cNvSpPr/>
            <p:nvPr/>
          </p:nvSpPr>
          <p:spPr bwMode="auto">
            <a:xfrm>
              <a:off x="7521575" y="2873376"/>
              <a:ext cx="1055688" cy="804863"/>
            </a:xfrm>
            <a:custGeom>
              <a:avLst/>
              <a:gdLst>
                <a:gd name="T0" fmla="*/ 0 w 320"/>
                <a:gd name="T1" fmla="*/ 130 h 244"/>
                <a:gd name="T2" fmla="*/ 4 w 320"/>
                <a:gd name="T3" fmla="*/ 185 h 244"/>
                <a:gd name="T4" fmla="*/ 236 w 320"/>
                <a:gd name="T5" fmla="*/ 204 h 244"/>
                <a:gd name="T6" fmla="*/ 281 w 320"/>
                <a:gd name="T7" fmla="*/ 9 h 244"/>
                <a:gd name="T8" fmla="*/ 182 w 320"/>
                <a:gd name="T9" fmla="*/ 133 h 244"/>
                <a:gd name="T10" fmla="*/ 0 w 320"/>
                <a:gd name="T11" fmla="*/ 130 h 244"/>
              </a:gdLst>
              <a:ahLst/>
              <a:cxnLst>
                <a:cxn ang="0">
                  <a:pos x="T0" y="T1"/>
                </a:cxn>
                <a:cxn ang="0">
                  <a:pos x="T2" y="T3"/>
                </a:cxn>
                <a:cxn ang="0">
                  <a:pos x="T4" y="T5"/>
                </a:cxn>
                <a:cxn ang="0">
                  <a:pos x="T6" y="T7"/>
                </a:cxn>
                <a:cxn ang="0">
                  <a:pos x="T8" y="T9"/>
                </a:cxn>
                <a:cxn ang="0">
                  <a:pos x="T10" y="T11"/>
                </a:cxn>
              </a:cxnLst>
              <a:rect l="0" t="0" r="r" b="b"/>
              <a:pathLst>
                <a:path w="320" h="244">
                  <a:moveTo>
                    <a:pt x="0" y="130"/>
                  </a:moveTo>
                  <a:cubicBezTo>
                    <a:pt x="5" y="147"/>
                    <a:pt x="4" y="185"/>
                    <a:pt x="4" y="185"/>
                  </a:cubicBezTo>
                  <a:cubicBezTo>
                    <a:pt x="66" y="233"/>
                    <a:pt x="201" y="244"/>
                    <a:pt x="236" y="204"/>
                  </a:cubicBezTo>
                  <a:cubicBezTo>
                    <a:pt x="270" y="165"/>
                    <a:pt x="320" y="18"/>
                    <a:pt x="281" y="9"/>
                  </a:cubicBezTo>
                  <a:cubicBezTo>
                    <a:pt x="242" y="0"/>
                    <a:pt x="208" y="77"/>
                    <a:pt x="182" y="133"/>
                  </a:cubicBezTo>
                  <a:cubicBezTo>
                    <a:pt x="155" y="171"/>
                    <a:pt x="51" y="122"/>
                    <a:pt x="0" y="130"/>
                  </a:cubicBezTo>
                  <a:close/>
                </a:path>
              </a:pathLst>
            </a:custGeom>
            <a:solidFill>
              <a:srgbClr val="CFCF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íṡḻîḑé"/>
            <p:cNvSpPr/>
            <p:nvPr/>
          </p:nvSpPr>
          <p:spPr bwMode="auto">
            <a:xfrm>
              <a:off x="7845425" y="2974976"/>
              <a:ext cx="1025525" cy="1406525"/>
            </a:xfrm>
            <a:custGeom>
              <a:avLst/>
              <a:gdLst>
                <a:gd name="T0" fmla="*/ 220 w 311"/>
                <a:gd name="T1" fmla="*/ 328 h 426"/>
                <a:gd name="T2" fmla="*/ 7 w 311"/>
                <a:gd name="T3" fmla="*/ 351 h 426"/>
                <a:gd name="T4" fmla="*/ 264 w 311"/>
                <a:gd name="T5" fmla="*/ 381 h 426"/>
                <a:gd name="T6" fmla="*/ 256 w 311"/>
                <a:gd name="T7" fmla="*/ 0 h 426"/>
                <a:gd name="T8" fmla="*/ 220 w 311"/>
                <a:gd name="T9" fmla="*/ 328 h 426"/>
              </a:gdLst>
              <a:ahLst/>
              <a:cxnLst>
                <a:cxn ang="0">
                  <a:pos x="T0" y="T1"/>
                </a:cxn>
                <a:cxn ang="0">
                  <a:pos x="T2" y="T3"/>
                </a:cxn>
                <a:cxn ang="0">
                  <a:pos x="T4" y="T5"/>
                </a:cxn>
                <a:cxn ang="0">
                  <a:pos x="T6" y="T7"/>
                </a:cxn>
                <a:cxn ang="0">
                  <a:pos x="T8" y="T9"/>
                </a:cxn>
              </a:cxnLst>
              <a:rect l="0" t="0" r="r" b="b"/>
              <a:pathLst>
                <a:path w="311" h="426">
                  <a:moveTo>
                    <a:pt x="220" y="328"/>
                  </a:moveTo>
                  <a:cubicBezTo>
                    <a:pt x="140" y="345"/>
                    <a:pt x="12" y="311"/>
                    <a:pt x="7" y="351"/>
                  </a:cubicBezTo>
                  <a:cubicBezTo>
                    <a:pt x="0" y="408"/>
                    <a:pt x="166" y="426"/>
                    <a:pt x="264" y="381"/>
                  </a:cubicBezTo>
                  <a:cubicBezTo>
                    <a:pt x="294" y="276"/>
                    <a:pt x="311" y="0"/>
                    <a:pt x="256" y="0"/>
                  </a:cubicBezTo>
                  <a:cubicBezTo>
                    <a:pt x="202" y="0"/>
                    <a:pt x="228" y="245"/>
                    <a:pt x="220" y="328"/>
                  </a:cubicBezTo>
                  <a:close/>
                </a:path>
              </a:pathLst>
            </a:custGeom>
            <a:solidFill>
              <a:srgbClr val="FFD68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íşliḋé"/>
            <p:cNvSpPr/>
            <p:nvPr/>
          </p:nvSpPr>
          <p:spPr bwMode="auto">
            <a:xfrm>
              <a:off x="7818438" y="3605213"/>
              <a:ext cx="822325" cy="554038"/>
            </a:xfrm>
            <a:custGeom>
              <a:avLst/>
              <a:gdLst>
                <a:gd name="T0" fmla="*/ 243 w 249"/>
                <a:gd name="T1" fmla="*/ 41 h 168"/>
                <a:gd name="T2" fmla="*/ 39 w 249"/>
                <a:gd name="T3" fmla="*/ 150 h 168"/>
                <a:gd name="T4" fmla="*/ 60 w 249"/>
                <a:gd name="T5" fmla="*/ 154 h 168"/>
                <a:gd name="T6" fmla="*/ 240 w 249"/>
                <a:gd name="T7" fmla="*/ 59 h 168"/>
                <a:gd name="T8" fmla="*/ 243 w 249"/>
                <a:gd name="T9" fmla="*/ 41 h 168"/>
              </a:gdLst>
              <a:ahLst/>
              <a:cxnLst>
                <a:cxn ang="0">
                  <a:pos x="T0" y="T1"/>
                </a:cxn>
                <a:cxn ang="0">
                  <a:pos x="T2" y="T3"/>
                </a:cxn>
                <a:cxn ang="0">
                  <a:pos x="T4" y="T5"/>
                </a:cxn>
                <a:cxn ang="0">
                  <a:pos x="T6" y="T7"/>
                </a:cxn>
                <a:cxn ang="0">
                  <a:pos x="T8" y="T9"/>
                </a:cxn>
              </a:cxnLst>
              <a:rect l="0" t="0" r="r" b="b"/>
              <a:pathLst>
                <a:path w="249" h="168">
                  <a:moveTo>
                    <a:pt x="243" y="41"/>
                  </a:moveTo>
                  <a:cubicBezTo>
                    <a:pt x="201" y="0"/>
                    <a:pt x="0" y="20"/>
                    <a:pt x="39" y="150"/>
                  </a:cubicBezTo>
                  <a:cubicBezTo>
                    <a:pt x="45" y="168"/>
                    <a:pt x="60" y="154"/>
                    <a:pt x="60" y="154"/>
                  </a:cubicBezTo>
                  <a:cubicBezTo>
                    <a:pt x="35" y="68"/>
                    <a:pt x="139" y="20"/>
                    <a:pt x="240" y="59"/>
                  </a:cubicBezTo>
                  <a:cubicBezTo>
                    <a:pt x="244" y="60"/>
                    <a:pt x="249" y="46"/>
                    <a:pt x="243" y="41"/>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íṩľîḓê"/>
            <p:cNvSpPr/>
            <p:nvPr/>
          </p:nvSpPr>
          <p:spPr bwMode="auto">
            <a:xfrm>
              <a:off x="7264400" y="5100638"/>
              <a:ext cx="415925" cy="131763"/>
            </a:xfrm>
            <a:custGeom>
              <a:avLst/>
              <a:gdLst>
                <a:gd name="T0" fmla="*/ 124 w 126"/>
                <a:gd name="T1" fmla="*/ 18 h 40"/>
                <a:gd name="T2" fmla="*/ 126 w 126"/>
                <a:gd name="T3" fmla="*/ 2 h 40"/>
                <a:gd name="T4" fmla="*/ 75 w 126"/>
                <a:gd name="T5" fmla="*/ 0 h 40"/>
                <a:gd name="T6" fmla="*/ 0 w 126"/>
                <a:gd name="T7" fmla="*/ 17 h 40"/>
                <a:gd name="T8" fmla="*/ 124 w 126"/>
                <a:gd name="T9" fmla="*/ 18 h 40"/>
              </a:gdLst>
              <a:ahLst/>
              <a:cxnLst>
                <a:cxn ang="0">
                  <a:pos x="T0" y="T1"/>
                </a:cxn>
                <a:cxn ang="0">
                  <a:pos x="T2" y="T3"/>
                </a:cxn>
                <a:cxn ang="0">
                  <a:pos x="T4" y="T5"/>
                </a:cxn>
                <a:cxn ang="0">
                  <a:pos x="T6" y="T7"/>
                </a:cxn>
                <a:cxn ang="0">
                  <a:pos x="T8" y="T9"/>
                </a:cxn>
              </a:cxnLst>
              <a:rect l="0" t="0" r="r" b="b"/>
              <a:pathLst>
                <a:path w="126" h="40">
                  <a:moveTo>
                    <a:pt x="124" y="18"/>
                  </a:moveTo>
                  <a:cubicBezTo>
                    <a:pt x="124" y="13"/>
                    <a:pt x="125" y="8"/>
                    <a:pt x="126" y="2"/>
                  </a:cubicBezTo>
                  <a:cubicBezTo>
                    <a:pt x="75" y="0"/>
                    <a:pt x="75" y="0"/>
                    <a:pt x="75" y="0"/>
                  </a:cubicBezTo>
                  <a:cubicBezTo>
                    <a:pt x="27" y="1"/>
                    <a:pt x="0" y="17"/>
                    <a:pt x="0" y="17"/>
                  </a:cubicBezTo>
                  <a:cubicBezTo>
                    <a:pt x="0" y="17"/>
                    <a:pt x="62" y="40"/>
                    <a:pt x="124" y="18"/>
                  </a:cubicBezTo>
                  <a:close/>
                </a:path>
              </a:pathLst>
            </a:custGeom>
            <a:solidFill>
              <a:srgbClr val="CFCF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ïṣḻiḍê"/>
            <p:cNvSpPr/>
            <p:nvPr/>
          </p:nvSpPr>
          <p:spPr bwMode="auto">
            <a:xfrm>
              <a:off x="7069138" y="3876676"/>
              <a:ext cx="122238" cy="1312863"/>
            </a:xfrm>
            <a:prstGeom prst="rect">
              <a:avLst/>
            </a:prstGeom>
            <a:solidFill>
              <a:schemeClr val="bg1">
                <a:lumMod val="85000"/>
              </a:schemeClr>
            </a:solidFill>
            <a:ln>
              <a:noFill/>
            </a:ln>
          </p:spPr>
          <p:txBody>
            <a:bodyPr anchor="ctr"/>
            <a:lstStyle/>
            <a:p>
              <a:pPr algn="ctr"/>
              <a:endParaRPr/>
            </a:p>
          </p:txBody>
        </p:sp>
        <p:sp>
          <p:nvSpPr>
            <p:cNvPr id="127" name="iṡlîḑè"/>
            <p:cNvSpPr/>
            <p:nvPr/>
          </p:nvSpPr>
          <p:spPr bwMode="auto">
            <a:xfrm>
              <a:off x="4967288" y="3876676"/>
              <a:ext cx="122238" cy="1312863"/>
            </a:xfrm>
            <a:prstGeom prst="rect">
              <a:avLst/>
            </a:prstGeom>
            <a:solidFill>
              <a:schemeClr val="bg1">
                <a:lumMod val="85000"/>
              </a:schemeClr>
            </a:solidFill>
            <a:ln>
              <a:noFill/>
            </a:ln>
          </p:spPr>
          <p:txBody>
            <a:bodyPr anchor="ctr"/>
            <a:lstStyle/>
            <a:p>
              <a:pPr algn="ctr"/>
              <a:endParaRPr/>
            </a:p>
          </p:txBody>
        </p:sp>
        <p:sp>
          <p:nvSpPr>
            <p:cNvPr id="128" name="ïṣļiďê"/>
            <p:cNvSpPr/>
            <p:nvPr/>
          </p:nvSpPr>
          <p:spPr bwMode="auto">
            <a:xfrm>
              <a:off x="4600575" y="3794126"/>
              <a:ext cx="3000375" cy="131763"/>
            </a:xfrm>
            <a:prstGeom prst="rect">
              <a:avLst/>
            </a:prstGeom>
            <a:solidFill>
              <a:schemeClr val="bg1">
                <a:lumMod val="85000"/>
              </a:schemeClr>
            </a:solidFill>
            <a:ln>
              <a:noFill/>
            </a:ln>
          </p:spPr>
          <p:txBody>
            <a:bodyPr anchor="ctr"/>
            <a:lstStyle/>
            <a:p>
              <a:pPr algn="ctr"/>
              <a:endParaRPr/>
            </a:p>
          </p:txBody>
        </p:sp>
        <p:sp>
          <p:nvSpPr>
            <p:cNvPr id="129" name="íS1ïďé"/>
            <p:cNvSpPr/>
            <p:nvPr/>
          </p:nvSpPr>
          <p:spPr bwMode="auto">
            <a:xfrm>
              <a:off x="3722688" y="4259263"/>
              <a:ext cx="79375" cy="600075"/>
            </a:xfrm>
            <a:custGeom>
              <a:avLst/>
              <a:gdLst>
                <a:gd name="T0" fmla="*/ 0 w 50"/>
                <a:gd name="T1" fmla="*/ 6 h 378"/>
                <a:gd name="T2" fmla="*/ 0 w 50"/>
                <a:gd name="T3" fmla="*/ 378 h 378"/>
                <a:gd name="T4" fmla="*/ 50 w 50"/>
                <a:gd name="T5" fmla="*/ 378 h 378"/>
                <a:gd name="T6" fmla="*/ 50 w 50"/>
                <a:gd name="T7" fmla="*/ 0 h 378"/>
                <a:gd name="T8" fmla="*/ 0 w 50"/>
                <a:gd name="T9" fmla="*/ 6 h 378"/>
              </a:gdLst>
              <a:ahLst/>
              <a:cxnLst>
                <a:cxn ang="0">
                  <a:pos x="T0" y="T1"/>
                </a:cxn>
                <a:cxn ang="0">
                  <a:pos x="T2" y="T3"/>
                </a:cxn>
                <a:cxn ang="0">
                  <a:pos x="T4" y="T5"/>
                </a:cxn>
                <a:cxn ang="0">
                  <a:pos x="T6" y="T7"/>
                </a:cxn>
                <a:cxn ang="0">
                  <a:pos x="T8" y="T9"/>
                </a:cxn>
              </a:cxnLst>
              <a:rect l="0" t="0" r="r" b="b"/>
              <a:pathLst>
                <a:path w="50" h="378">
                  <a:moveTo>
                    <a:pt x="0" y="6"/>
                  </a:moveTo>
                  <a:lnTo>
                    <a:pt x="0" y="378"/>
                  </a:lnTo>
                  <a:lnTo>
                    <a:pt x="50" y="378"/>
                  </a:lnTo>
                  <a:lnTo>
                    <a:pt x="50" y="0"/>
                  </a:lnTo>
                  <a:lnTo>
                    <a:pt x="0" y="6"/>
                  </a:ln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iṧḷïďè"/>
            <p:cNvSpPr/>
            <p:nvPr/>
          </p:nvSpPr>
          <p:spPr bwMode="auto">
            <a:xfrm>
              <a:off x="3722688" y="4259263"/>
              <a:ext cx="79375" cy="600075"/>
            </a:xfrm>
            <a:custGeom>
              <a:avLst/>
              <a:gdLst>
                <a:gd name="T0" fmla="*/ 0 w 50"/>
                <a:gd name="T1" fmla="*/ 6 h 378"/>
                <a:gd name="T2" fmla="*/ 0 w 50"/>
                <a:gd name="T3" fmla="*/ 378 h 378"/>
                <a:gd name="T4" fmla="*/ 50 w 50"/>
                <a:gd name="T5" fmla="*/ 378 h 378"/>
                <a:gd name="T6" fmla="*/ 50 w 50"/>
                <a:gd name="T7" fmla="*/ 0 h 378"/>
              </a:gdLst>
              <a:ahLst/>
              <a:cxnLst>
                <a:cxn ang="0">
                  <a:pos x="T0" y="T1"/>
                </a:cxn>
                <a:cxn ang="0">
                  <a:pos x="T2" y="T3"/>
                </a:cxn>
                <a:cxn ang="0">
                  <a:pos x="T4" y="T5"/>
                </a:cxn>
                <a:cxn ang="0">
                  <a:pos x="T6" y="T7"/>
                </a:cxn>
              </a:cxnLst>
              <a:rect l="0" t="0" r="r" b="b"/>
              <a:pathLst>
                <a:path w="50" h="378">
                  <a:moveTo>
                    <a:pt x="0" y="6"/>
                  </a:moveTo>
                  <a:lnTo>
                    <a:pt x="0" y="378"/>
                  </a:lnTo>
                  <a:lnTo>
                    <a:pt x="50" y="378"/>
                  </a:lnTo>
                  <a:lnTo>
                    <a:pt x="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1" name="íslíḓe"/>
            <p:cNvSpPr/>
            <p:nvPr/>
          </p:nvSpPr>
          <p:spPr bwMode="auto">
            <a:xfrm>
              <a:off x="3394075" y="4700588"/>
              <a:ext cx="698500" cy="412750"/>
            </a:xfrm>
            <a:custGeom>
              <a:avLst/>
              <a:gdLst>
                <a:gd name="T0" fmla="*/ 8 w 212"/>
                <a:gd name="T1" fmla="*/ 112 h 125"/>
                <a:gd name="T2" fmla="*/ 212 w 212"/>
                <a:gd name="T3" fmla="*/ 125 h 125"/>
                <a:gd name="T4" fmla="*/ 194 w 212"/>
                <a:gd name="T5" fmla="*/ 125 h 125"/>
                <a:gd name="T6" fmla="*/ 26 w 212"/>
                <a:gd name="T7" fmla="*/ 114 h 125"/>
                <a:gd name="T8" fmla="*/ 8 w 212"/>
                <a:gd name="T9" fmla="*/ 112 h 125"/>
              </a:gdLst>
              <a:ahLst/>
              <a:cxnLst>
                <a:cxn ang="0">
                  <a:pos x="T0" y="T1"/>
                </a:cxn>
                <a:cxn ang="0">
                  <a:pos x="T2" y="T3"/>
                </a:cxn>
                <a:cxn ang="0">
                  <a:pos x="T4" y="T5"/>
                </a:cxn>
                <a:cxn ang="0">
                  <a:pos x="T6" y="T7"/>
                </a:cxn>
                <a:cxn ang="0">
                  <a:pos x="T8" y="T9"/>
                </a:cxn>
              </a:cxnLst>
              <a:rect l="0" t="0" r="r" b="b"/>
              <a:pathLst>
                <a:path w="212" h="125">
                  <a:moveTo>
                    <a:pt x="8" y="112"/>
                  </a:moveTo>
                  <a:cubicBezTo>
                    <a:pt x="0" y="35"/>
                    <a:pt x="209" y="0"/>
                    <a:pt x="212" y="125"/>
                  </a:cubicBezTo>
                  <a:cubicBezTo>
                    <a:pt x="200" y="124"/>
                    <a:pt x="194" y="125"/>
                    <a:pt x="194" y="125"/>
                  </a:cubicBezTo>
                  <a:cubicBezTo>
                    <a:pt x="194" y="48"/>
                    <a:pt x="45" y="41"/>
                    <a:pt x="26" y="114"/>
                  </a:cubicBezTo>
                  <a:cubicBezTo>
                    <a:pt x="7" y="116"/>
                    <a:pt x="8" y="112"/>
                    <a:pt x="8" y="112"/>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2" name="ïsḻiḍe"/>
            <p:cNvSpPr/>
            <p:nvPr/>
          </p:nvSpPr>
          <p:spPr bwMode="auto">
            <a:xfrm>
              <a:off x="3740150" y="4875213"/>
              <a:ext cx="55563" cy="214313"/>
            </a:xfrm>
            <a:custGeom>
              <a:avLst/>
              <a:gdLst>
                <a:gd name="T0" fmla="*/ 0 w 35"/>
                <a:gd name="T1" fmla="*/ 4 h 135"/>
                <a:gd name="T2" fmla="*/ 0 w 35"/>
                <a:gd name="T3" fmla="*/ 135 h 135"/>
                <a:gd name="T4" fmla="*/ 35 w 35"/>
                <a:gd name="T5" fmla="*/ 131 h 135"/>
                <a:gd name="T6" fmla="*/ 31 w 35"/>
                <a:gd name="T7" fmla="*/ 0 h 135"/>
                <a:gd name="T8" fmla="*/ 0 w 35"/>
                <a:gd name="T9" fmla="*/ 4 h 135"/>
              </a:gdLst>
              <a:ahLst/>
              <a:cxnLst>
                <a:cxn ang="0">
                  <a:pos x="T0" y="T1"/>
                </a:cxn>
                <a:cxn ang="0">
                  <a:pos x="T2" y="T3"/>
                </a:cxn>
                <a:cxn ang="0">
                  <a:pos x="T4" y="T5"/>
                </a:cxn>
                <a:cxn ang="0">
                  <a:pos x="T6" y="T7"/>
                </a:cxn>
                <a:cxn ang="0">
                  <a:pos x="T8" y="T9"/>
                </a:cxn>
              </a:cxnLst>
              <a:rect l="0" t="0" r="r" b="b"/>
              <a:pathLst>
                <a:path w="35" h="135">
                  <a:moveTo>
                    <a:pt x="0" y="4"/>
                  </a:moveTo>
                  <a:lnTo>
                    <a:pt x="0" y="135"/>
                  </a:lnTo>
                  <a:lnTo>
                    <a:pt x="35" y="131"/>
                  </a:lnTo>
                  <a:lnTo>
                    <a:pt x="31" y="0"/>
                  </a:lnTo>
                  <a:lnTo>
                    <a:pt x="0" y="4"/>
                  </a:ln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3" name="íṧľïḋé"/>
            <p:cNvSpPr/>
            <p:nvPr/>
          </p:nvSpPr>
          <p:spPr bwMode="auto">
            <a:xfrm>
              <a:off x="3740150" y="4875213"/>
              <a:ext cx="55563" cy="214313"/>
            </a:xfrm>
            <a:custGeom>
              <a:avLst/>
              <a:gdLst>
                <a:gd name="T0" fmla="*/ 0 w 35"/>
                <a:gd name="T1" fmla="*/ 4 h 135"/>
                <a:gd name="T2" fmla="*/ 0 w 35"/>
                <a:gd name="T3" fmla="*/ 135 h 135"/>
                <a:gd name="T4" fmla="*/ 35 w 35"/>
                <a:gd name="T5" fmla="*/ 131 h 135"/>
                <a:gd name="T6" fmla="*/ 31 w 35"/>
                <a:gd name="T7" fmla="*/ 0 h 135"/>
              </a:gdLst>
              <a:ahLst/>
              <a:cxnLst>
                <a:cxn ang="0">
                  <a:pos x="T0" y="T1"/>
                </a:cxn>
                <a:cxn ang="0">
                  <a:pos x="T2" y="T3"/>
                </a:cxn>
                <a:cxn ang="0">
                  <a:pos x="T4" y="T5"/>
                </a:cxn>
                <a:cxn ang="0">
                  <a:pos x="T6" y="T7"/>
                </a:cxn>
              </a:cxnLst>
              <a:rect l="0" t="0" r="r" b="b"/>
              <a:pathLst>
                <a:path w="35" h="135">
                  <a:moveTo>
                    <a:pt x="0" y="4"/>
                  </a:moveTo>
                  <a:lnTo>
                    <a:pt x="0" y="135"/>
                  </a:lnTo>
                  <a:lnTo>
                    <a:pt x="35" y="131"/>
                  </a:lnTo>
                  <a:lnTo>
                    <a:pt x="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4" name="isľîḋê"/>
            <p:cNvSpPr/>
            <p:nvPr/>
          </p:nvSpPr>
          <p:spPr bwMode="auto">
            <a:xfrm>
              <a:off x="3376613" y="5056188"/>
              <a:ext cx="142875" cy="146050"/>
            </a:xfrm>
            <a:prstGeom prst="ellipse">
              <a:avLst/>
            </a:pr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5" name="ï$ḷíďé"/>
            <p:cNvSpPr/>
            <p:nvPr/>
          </p:nvSpPr>
          <p:spPr bwMode="auto">
            <a:xfrm>
              <a:off x="3697288" y="5056188"/>
              <a:ext cx="141288" cy="146050"/>
            </a:xfrm>
            <a:prstGeom prst="ellipse">
              <a:avLst/>
            </a:pr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6" name="isľïḋé"/>
            <p:cNvSpPr/>
            <p:nvPr/>
          </p:nvSpPr>
          <p:spPr bwMode="auto">
            <a:xfrm>
              <a:off x="4000500" y="5056188"/>
              <a:ext cx="146050" cy="146050"/>
            </a:xfrm>
            <a:prstGeom prst="ellipse">
              <a:avLst/>
            </a:pr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7" name="ïŝḻîḋê"/>
            <p:cNvSpPr/>
            <p:nvPr/>
          </p:nvSpPr>
          <p:spPr bwMode="auto">
            <a:xfrm>
              <a:off x="3321050" y="2784476"/>
              <a:ext cx="914400" cy="1560513"/>
            </a:xfrm>
            <a:custGeom>
              <a:avLst/>
              <a:gdLst>
                <a:gd name="T0" fmla="*/ 276 w 277"/>
                <a:gd name="T1" fmla="*/ 184 h 473"/>
                <a:gd name="T2" fmla="*/ 139 w 277"/>
                <a:gd name="T3" fmla="*/ 5 h 473"/>
                <a:gd name="T4" fmla="*/ 1 w 277"/>
                <a:gd name="T5" fmla="*/ 184 h 473"/>
                <a:gd name="T6" fmla="*/ 1 w 277"/>
                <a:gd name="T7" fmla="*/ 453 h 473"/>
                <a:gd name="T8" fmla="*/ 139 w 277"/>
                <a:gd name="T9" fmla="*/ 473 h 473"/>
                <a:gd name="T10" fmla="*/ 276 w 277"/>
                <a:gd name="T11" fmla="*/ 453 h 473"/>
                <a:gd name="T12" fmla="*/ 276 w 277"/>
                <a:gd name="T13" fmla="*/ 184 h 473"/>
              </a:gdLst>
              <a:ahLst/>
              <a:cxnLst>
                <a:cxn ang="0">
                  <a:pos x="T0" y="T1"/>
                </a:cxn>
                <a:cxn ang="0">
                  <a:pos x="T2" y="T3"/>
                </a:cxn>
                <a:cxn ang="0">
                  <a:pos x="T4" y="T5"/>
                </a:cxn>
                <a:cxn ang="0">
                  <a:pos x="T6" y="T7"/>
                </a:cxn>
                <a:cxn ang="0">
                  <a:pos x="T8" y="T9"/>
                </a:cxn>
                <a:cxn ang="0">
                  <a:pos x="T10" y="T11"/>
                </a:cxn>
                <a:cxn ang="0">
                  <a:pos x="T12" y="T13"/>
                </a:cxn>
              </a:cxnLst>
              <a:rect l="0" t="0" r="r" b="b"/>
              <a:pathLst>
                <a:path w="277" h="473">
                  <a:moveTo>
                    <a:pt x="276" y="184"/>
                  </a:moveTo>
                  <a:cubicBezTo>
                    <a:pt x="277" y="45"/>
                    <a:pt x="209" y="8"/>
                    <a:pt x="139" y="5"/>
                  </a:cubicBezTo>
                  <a:cubicBezTo>
                    <a:pt x="48" y="0"/>
                    <a:pt x="1" y="45"/>
                    <a:pt x="1" y="184"/>
                  </a:cubicBezTo>
                  <a:cubicBezTo>
                    <a:pt x="2" y="324"/>
                    <a:pt x="0" y="442"/>
                    <a:pt x="1" y="453"/>
                  </a:cubicBezTo>
                  <a:cubicBezTo>
                    <a:pt x="3" y="460"/>
                    <a:pt x="63" y="471"/>
                    <a:pt x="139" y="473"/>
                  </a:cubicBezTo>
                  <a:cubicBezTo>
                    <a:pt x="214" y="471"/>
                    <a:pt x="275" y="460"/>
                    <a:pt x="276" y="453"/>
                  </a:cubicBezTo>
                  <a:cubicBezTo>
                    <a:pt x="277" y="442"/>
                    <a:pt x="275" y="324"/>
                    <a:pt x="276" y="184"/>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8" name="ï$ļïḍe"/>
            <p:cNvSpPr/>
            <p:nvPr/>
          </p:nvSpPr>
          <p:spPr bwMode="auto">
            <a:xfrm>
              <a:off x="3321050" y="4165601"/>
              <a:ext cx="917575" cy="63500"/>
            </a:xfrm>
            <a:custGeom>
              <a:avLst/>
              <a:gdLst>
                <a:gd name="T0" fmla="*/ 278 w 278"/>
                <a:gd name="T1" fmla="*/ 8 h 19"/>
                <a:gd name="T2" fmla="*/ 267 w 278"/>
                <a:gd name="T3" fmla="*/ 10 h 19"/>
                <a:gd name="T4" fmla="*/ 238 w 278"/>
                <a:gd name="T5" fmla="*/ 14 h 19"/>
                <a:gd name="T6" fmla="*/ 193 w 278"/>
                <a:gd name="T7" fmla="*/ 18 h 19"/>
                <a:gd name="T8" fmla="*/ 139 w 278"/>
                <a:gd name="T9" fmla="*/ 18 h 19"/>
                <a:gd name="T10" fmla="*/ 84 w 278"/>
                <a:gd name="T11" fmla="*/ 14 h 19"/>
                <a:gd name="T12" fmla="*/ 40 w 278"/>
                <a:gd name="T13" fmla="*/ 10 h 19"/>
                <a:gd name="T14" fmla="*/ 23 w 278"/>
                <a:gd name="T15" fmla="*/ 7 h 19"/>
                <a:gd name="T16" fmla="*/ 11 w 278"/>
                <a:gd name="T17" fmla="*/ 4 h 19"/>
                <a:gd name="T18" fmla="*/ 0 w 278"/>
                <a:gd name="T19" fmla="*/ 1 h 19"/>
                <a:gd name="T20" fmla="*/ 11 w 278"/>
                <a:gd name="T21" fmla="*/ 2 h 19"/>
                <a:gd name="T22" fmla="*/ 24 w 278"/>
                <a:gd name="T23" fmla="*/ 4 h 19"/>
                <a:gd name="T24" fmla="*/ 40 w 278"/>
                <a:gd name="T25" fmla="*/ 7 h 19"/>
                <a:gd name="T26" fmla="*/ 85 w 278"/>
                <a:gd name="T27" fmla="*/ 10 h 19"/>
                <a:gd name="T28" fmla="*/ 139 w 278"/>
                <a:gd name="T29" fmla="*/ 13 h 19"/>
                <a:gd name="T30" fmla="*/ 193 w 278"/>
                <a:gd name="T31" fmla="*/ 13 h 19"/>
                <a:gd name="T32" fmla="*/ 237 w 278"/>
                <a:gd name="T33" fmla="*/ 10 h 19"/>
                <a:gd name="T34" fmla="*/ 267 w 278"/>
                <a:gd name="T35" fmla="*/ 8 h 19"/>
                <a:gd name="T36" fmla="*/ 278 w 278"/>
                <a:gd name="T37"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8" h="19">
                  <a:moveTo>
                    <a:pt x="278" y="8"/>
                  </a:moveTo>
                  <a:cubicBezTo>
                    <a:pt x="278" y="8"/>
                    <a:pt x="274" y="9"/>
                    <a:pt x="267" y="10"/>
                  </a:cubicBezTo>
                  <a:cubicBezTo>
                    <a:pt x="260" y="11"/>
                    <a:pt x="250" y="12"/>
                    <a:pt x="238" y="14"/>
                  </a:cubicBezTo>
                  <a:cubicBezTo>
                    <a:pt x="225" y="16"/>
                    <a:pt x="210" y="17"/>
                    <a:pt x="193" y="18"/>
                  </a:cubicBezTo>
                  <a:cubicBezTo>
                    <a:pt x="176" y="19"/>
                    <a:pt x="158" y="19"/>
                    <a:pt x="139" y="18"/>
                  </a:cubicBezTo>
                  <a:cubicBezTo>
                    <a:pt x="119" y="17"/>
                    <a:pt x="101" y="16"/>
                    <a:pt x="84" y="14"/>
                  </a:cubicBezTo>
                  <a:cubicBezTo>
                    <a:pt x="68" y="13"/>
                    <a:pt x="53" y="12"/>
                    <a:pt x="40" y="10"/>
                  </a:cubicBezTo>
                  <a:cubicBezTo>
                    <a:pt x="34" y="10"/>
                    <a:pt x="28" y="9"/>
                    <a:pt x="23" y="7"/>
                  </a:cubicBezTo>
                  <a:cubicBezTo>
                    <a:pt x="18" y="6"/>
                    <a:pt x="14" y="5"/>
                    <a:pt x="11" y="4"/>
                  </a:cubicBezTo>
                  <a:cubicBezTo>
                    <a:pt x="4" y="2"/>
                    <a:pt x="0" y="1"/>
                    <a:pt x="0" y="1"/>
                  </a:cubicBezTo>
                  <a:cubicBezTo>
                    <a:pt x="0" y="1"/>
                    <a:pt x="4" y="0"/>
                    <a:pt x="11" y="2"/>
                  </a:cubicBezTo>
                  <a:cubicBezTo>
                    <a:pt x="15" y="2"/>
                    <a:pt x="19" y="4"/>
                    <a:pt x="24" y="4"/>
                  </a:cubicBezTo>
                  <a:cubicBezTo>
                    <a:pt x="28" y="5"/>
                    <a:pt x="34" y="6"/>
                    <a:pt x="40" y="7"/>
                  </a:cubicBezTo>
                  <a:cubicBezTo>
                    <a:pt x="53" y="8"/>
                    <a:pt x="68" y="8"/>
                    <a:pt x="85" y="10"/>
                  </a:cubicBezTo>
                  <a:cubicBezTo>
                    <a:pt x="101" y="11"/>
                    <a:pt x="120" y="12"/>
                    <a:pt x="139" y="13"/>
                  </a:cubicBezTo>
                  <a:cubicBezTo>
                    <a:pt x="158" y="14"/>
                    <a:pt x="176" y="14"/>
                    <a:pt x="193" y="13"/>
                  </a:cubicBezTo>
                  <a:cubicBezTo>
                    <a:pt x="210" y="13"/>
                    <a:pt x="225" y="11"/>
                    <a:pt x="237" y="10"/>
                  </a:cubicBezTo>
                  <a:cubicBezTo>
                    <a:pt x="250" y="9"/>
                    <a:pt x="260" y="8"/>
                    <a:pt x="267" y="8"/>
                  </a:cubicBezTo>
                  <a:cubicBezTo>
                    <a:pt x="274" y="7"/>
                    <a:pt x="278" y="7"/>
                    <a:pt x="278" y="8"/>
                  </a:cubicBez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9" name="íśļiḓé"/>
            <p:cNvSpPr/>
            <p:nvPr/>
          </p:nvSpPr>
          <p:spPr bwMode="auto">
            <a:xfrm>
              <a:off x="3538538" y="3182938"/>
              <a:ext cx="46038" cy="1009650"/>
            </a:xfrm>
            <a:custGeom>
              <a:avLst/>
              <a:gdLst>
                <a:gd name="T0" fmla="*/ 2 w 14"/>
                <a:gd name="T1" fmla="*/ 306 h 306"/>
                <a:gd name="T2" fmla="*/ 1 w 14"/>
                <a:gd name="T3" fmla="*/ 294 h 306"/>
                <a:gd name="T4" fmla="*/ 0 w 14"/>
                <a:gd name="T5" fmla="*/ 261 h 306"/>
                <a:gd name="T6" fmla="*/ 0 w 14"/>
                <a:gd name="T7" fmla="*/ 212 h 306"/>
                <a:gd name="T8" fmla="*/ 1 w 14"/>
                <a:gd name="T9" fmla="*/ 153 h 306"/>
                <a:gd name="T10" fmla="*/ 1 w 14"/>
                <a:gd name="T11" fmla="*/ 93 h 306"/>
                <a:gd name="T12" fmla="*/ 5 w 14"/>
                <a:gd name="T13" fmla="*/ 44 h 306"/>
                <a:gd name="T14" fmla="*/ 10 w 14"/>
                <a:gd name="T15" fmla="*/ 12 h 306"/>
                <a:gd name="T16" fmla="*/ 13 w 14"/>
                <a:gd name="T17" fmla="*/ 0 h 306"/>
                <a:gd name="T18" fmla="*/ 12 w 14"/>
                <a:gd name="T19" fmla="*/ 12 h 306"/>
                <a:gd name="T20" fmla="*/ 8 w 14"/>
                <a:gd name="T21" fmla="*/ 45 h 306"/>
                <a:gd name="T22" fmla="*/ 6 w 14"/>
                <a:gd name="T23" fmla="*/ 93 h 306"/>
                <a:gd name="T24" fmla="*/ 6 w 14"/>
                <a:gd name="T25" fmla="*/ 153 h 306"/>
                <a:gd name="T26" fmla="*/ 4 w 14"/>
                <a:gd name="T27" fmla="*/ 261 h 306"/>
                <a:gd name="T28" fmla="*/ 3 w 14"/>
                <a:gd name="T29" fmla="*/ 294 h 306"/>
                <a:gd name="T30" fmla="*/ 2 w 14"/>
                <a:gd name="T31" fmla="*/ 3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306">
                  <a:moveTo>
                    <a:pt x="2" y="306"/>
                  </a:moveTo>
                  <a:cubicBezTo>
                    <a:pt x="2" y="306"/>
                    <a:pt x="1" y="301"/>
                    <a:pt x="1" y="294"/>
                  </a:cubicBezTo>
                  <a:cubicBezTo>
                    <a:pt x="1" y="286"/>
                    <a:pt x="1" y="275"/>
                    <a:pt x="0" y="261"/>
                  </a:cubicBezTo>
                  <a:cubicBezTo>
                    <a:pt x="0" y="247"/>
                    <a:pt x="0" y="230"/>
                    <a:pt x="0" y="212"/>
                  </a:cubicBezTo>
                  <a:cubicBezTo>
                    <a:pt x="0" y="194"/>
                    <a:pt x="1" y="174"/>
                    <a:pt x="1" y="153"/>
                  </a:cubicBezTo>
                  <a:cubicBezTo>
                    <a:pt x="1" y="132"/>
                    <a:pt x="1" y="111"/>
                    <a:pt x="1" y="93"/>
                  </a:cubicBezTo>
                  <a:cubicBezTo>
                    <a:pt x="2" y="75"/>
                    <a:pt x="3" y="58"/>
                    <a:pt x="5" y="44"/>
                  </a:cubicBezTo>
                  <a:cubicBezTo>
                    <a:pt x="6" y="31"/>
                    <a:pt x="8" y="20"/>
                    <a:pt x="10" y="12"/>
                  </a:cubicBezTo>
                  <a:cubicBezTo>
                    <a:pt x="12" y="4"/>
                    <a:pt x="13" y="0"/>
                    <a:pt x="13" y="0"/>
                  </a:cubicBezTo>
                  <a:cubicBezTo>
                    <a:pt x="14" y="0"/>
                    <a:pt x="13" y="5"/>
                    <a:pt x="12" y="12"/>
                  </a:cubicBezTo>
                  <a:cubicBezTo>
                    <a:pt x="11" y="20"/>
                    <a:pt x="10" y="31"/>
                    <a:pt x="8" y="45"/>
                  </a:cubicBezTo>
                  <a:cubicBezTo>
                    <a:pt x="7" y="59"/>
                    <a:pt x="7" y="75"/>
                    <a:pt x="6" y="93"/>
                  </a:cubicBezTo>
                  <a:cubicBezTo>
                    <a:pt x="6" y="111"/>
                    <a:pt x="6" y="132"/>
                    <a:pt x="6" y="153"/>
                  </a:cubicBezTo>
                  <a:cubicBezTo>
                    <a:pt x="5" y="195"/>
                    <a:pt x="5" y="233"/>
                    <a:pt x="4" y="261"/>
                  </a:cubicBezTo>
                  <a:cubicBezTo>
                    <a:pt x="4" y="275"/>
                    <a:pt x="3" y="286"/>
                    <a:pt x="3" y="294"/>
                  </a:cubicBezTo>
                  <a:cubicBezTo>
                    <a:pt x="3" y="301"/>
                    <a:pt x="2" y="306"/>
                    <a:pt x="2" y="306"/>
                  </a:cubicBez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0" name="ïṧḻîḍé"/>
            <p:cNvSpPr/>
            <p:nvPr/>
          </p:nvSpPr>
          <p:spPr bwMode="auto">
            <a:xfrm>
              <a:off x="3667125" y="2678113"/>
              <a:ext cx="188913" cy="171450"/>
            </a:xfrm>
            <a:custGeom>
              <a:avLst/>
              <a:gdLst>
                <a:gd name="T0" fmla="*/ 7 w 57"/>
                <a:gd name="T1" fmla="*/ 0 h 52"/>
                <a:gd name="T2" fmla="*/ 0 w 57"/>
                <a:gd name="T3" fmla="*/ 38 h 52"/>
                <a:gd name="T4" fmla="*/ 54 w 57"/>
                <a:gd name="T5" fmla="*/ 45 h 52"/>
                <a:gd name="T6" fmla="*/ 57 w 57"/>
                <a:gd name="T7" fmla="*/ 5 h 52"/>
                <a:gd name="T8" fmla="*/ 7 w 57"/>
                <a:gd name="T9" fmla="*/ 0 h 52"/>
              </a:gdLst>
              <a:ahLst/>
              <a:cxnLst>
                <a:cxn ang="0">
                  <a:pos x="T0" y="T1"/>
                </a:cxn>
                <a:cxn ang="0">
                  <a:pos x="T2" y="T3"/>
                </a:cxn>
                <a:cxn ang="0">
                  <a:pos x="T4" y="T5"/>
                </a:cxn>
                <a:cxn ang="0">
                  <a:pos x="T6" y="T7"/>
                </a:cxn>
                <a:cxn ang="0">
                  <a:pos x="T8" y="T9"/>
                </a:cxn>
              </a:cxnLst>
              <a:rect l="0" t="0" r="r" b="b"/>
              <a:pathLst>
                <a:path w="57" h="52">
                  <a:moveTo>
                    <a:pt x="7" y="0"/>
                  </a:moveTo>
                  <a:cubicBezTo>
                    <a:pt x="0" y="38"/>
                    <a:pt x="0" y="38"/>
                    <a:pt x="0" y="38"/>
                  </a:cubicBezTo>
                  <a:cubicBezTo>
                    <a:pt x="0" y="38"/>
                    <a:pt x="11" y="52"/>
                    <a:pt x="54" y="45"/>
                  </a:cubicBezTo>
                  <a:cubicBezTo>
                    <a:pt x="56" y="14"/>
                    <a:pt x="57" y="5"/>
                    <a:pt x="57" y="5"/>
                  </a:cubicBezTo>
                  <a:lnTo>
                    <a:pt x="7" y="0"/>
                  </a:ln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1" name="íṣlíďè"/>
            <p:cNvSpPr/>
            <p:nvPr/>
          </p:nvSpPr>
          <p:spPr bwMode="auto">
            <a:xfrm>
              <a:off x="3476625" y="1768476"/>
              <a:ext cx="141288" cy="165100"/>
            </a:xfrm>
            <a:custGeom>
              <a:avLst/>
              <a:gdLst>
                <a:gd name="T0" fmla="*/ 68 w 89"/>
                <a:gd name="T1" fmla="*/ 104 h 104"/>
                <a:gd name="T2" fmla="*/ 0 w 89"/>
                <a:gd name="T3" fmla="*/ 0 h 104"/>
                <a:gd name="T4" fmla="*/ 12 w 89"/>
                <a:gd name="T5" fmla="*/ 0 h 104"/>
                <a:gd name="T6" fmla="*/ 89 w 89"/>
                <a:gd name="T7" fmla="*/ 83 h 104"/>
                <a:gd name="T8" fmla="*/ 68 w 89"/>
                <a:gd name="T9" fmla="*/ 104 h 104"/>
              </a:gdLst>
              <a:ahLst/>
              <a:cxnLst>
                <a:cxn ang="0">
                  <a:pos x="T0" y="T1"/>
                </a:cxn>
                <a:cxn ang="0">
                  <a:pos x="T2" y="T3"/>
                </a:cxn>
                <a:cxn ang="0">
                  <a:pos x="T4" y="T5"/>
                </a:cxn>
                <a:cxn ang="0">
                  <a:pos x="T6" y="T7"/>
                </a:cxn>
                <a:cxn ang="0">
                  <a:pos x="T8" y="T9"/>
                </a:cxn>
              </a:cxnLst>
              <a:rect l="0" t="0" r="r" b="b"/>
              <a:pathLst>
                <a:path w="89" h="104">
                  <a:moveTo>
                    <a:pt x="68" y="104"/>
                  </a:moveTo>
                  <a:lnTo>
                    <a:pt x="0" y="0"/>
                  </a:lnTo>
                  <a:lnTo>
                    <a:pt x="12" y="0"/>
                  </a:lnTo>
                  <a:lnTo>
                    <a:pt x="89" y="83"/>
                  </a:lnTo>
                  <a:lnTo>
                    <a:pt x="68" y="10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2" name="ïṩļïďé"/>
            <p:cNvSpPr/>
            <p:nvPr/>
          </p:nvSpPr>
          <p:spPr bwMode="auto">
            <a:xfrm>
              <a:off x="3327400" y="1597026"/>
              <a:ext cx="280988" cy="269875"/>
            </a:xfrm>
            <a:custGeom>
              <a:avLst/>
              <a:gdLst>
                <a:gd name="T0" fmla="*/ 27 w 85"/>
                <a:gd name="T1" fmla="*/ 23 h 82"/>
                <a:gd name="T2" fmla="*/ 58 w 85"/>
                <a:gd name="T3" fmla="*/ 63 h 82"/>
                <a:gd name="T4" fmla="*/ 27 w 85"/>
                <a:gd name="T5" fmla="*/ 23 h 82"/>
              </a:gdLst>
              <a:ahLst/>
              <a:cxnLst>
                <a:cxn ang="0">
                  <a:pos x="T0" y="T1"/>
                </a:cxn>
                <a:cxn ang="0">
                  <a:pos x="T2" y="T3"/>
                </a:cxn>
                <a:cxn ang="0">
                  <a:pos x="T4" y="T5"/>
                </a:cxn>
              </a:cxnLst>
              <a:rect l="0" t="0" r="r" b="b"/>
              <a:pathLst>
                <a:path w="85" h="82">
                  <a:moveTo>
                    <a:pt x="27" y="23"/>
                  </a:moveTo>
                  <a:cubicBezTo>
                    <a:pt x="0" y="42"/>
                    <a:pt x="29" y="82"/>
                    <a:pt x="58" y="63"/>
                  </a:cubicBezTo>
                  <a:cubicBezTo>
                    <a:pt x="85" y="45"/>
                    <a:pt x="58" y="0"/>
                    <a:pt x="27" y="23"/>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3" name="ïṩḻîḓê"/>
            <p:cNvSpPr/>
            <p:nvPr/>
          </p:nvSpPr>
          <p:spPr bwMode="auto">
            <a:xfrm>
              <a:off x="3333750" y="1787526"/>
              <a:ext cx="1006475" cy="1119188"/>
            </a:xfrm>
            <a:custGeom>
              <a:avLst/>
              <a:gdLst>
                <a:gd name="T0" fmla="*/ 297 w 305"/>
                <a:gd name="T1" fmla="*/ 168 h 339"/>
                <a:gd name="T2" fmla="*/ 119 w 305"/>
                <a:gd name="T3" fmla="*/ 19 h 339"/>
                <a:gd name="T4" fmla="*/ 47 w 305"/>
                <a:gd name="T5" fmla="*/ 241 h 339"/>
                <a:gd name="T6" fmla="*/ 297 w 305"/>
                <a:gd name="T7" fmla="*/ 168 h 339"/>
              </a:gdLst>
              <a:ahLst/>
              <a:cxnLst>
                <a:cxn ang="0">
                  <a:pos x="T0" y="T1"/>
                </a:cxn>
                <a:cxn ang="0">
                  <a:pos x="T2" y="T3"/>
                </a:cxn>
                <a:cxn ang="0">
                  <a:pos x="T4" y="T5"/>
                </a:cxn>
                <a:cxn ang="0">
                  <a:pos x="T6" y="T7"/>
                </a:cxn>
              </a:cxnLst>
              <a:rect l="0" t="0" r="r" b="b"/>
              <a:pathLst>
                <a:path w="305" h="339">
                  <a:moveTo>
                    <a:pt x="297" y="168"/>
                  </a:moveTo>
                  <a:cubicBezTo>
                    <a:pt x="292" y="63"/>
                    <a:pt x="226" y="0"/>
                    <a:pt x="119" y="19"/>
                  </a:cubicBezTo>
                  <a:cubicBezTo>
                    <a:pt x="12" y="39"/>
                    <a:pt x="0" y="161"/>
                    <a:pt x="47" y="241"/>
                  </a:cubicBezTo>
                  <a:cubicBezTo>
                    <a:pt x="93" y="321"/>
                    <a:pt x="305" y="339"/>
                    <a:pt x="297" y="168"/>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2" name="íşḻîďé"/>
            <p:cNvSpPr/>
            <p:nvPr/>
          </p:nvSpPr>
          <p:spPr bwMode="auto">
            <a:xfrm>
              <a:off x="4575175" y="3308351"/>
              <a:ext cx="404813" cy="396875"/>
            </a:xfrm>
            <a:custGeom>
              <a:avLst/>
              <a:gdLst>
                <a:gd name="T0" fmla="*/ 9 w 123"/>
                <a:gd name="T1" fmla="*/ 0 h 120"/>
                <a:gd name="T2" fmla="*/ 118 w 123"/>
                <a:gd name="T3" fmla="*/ 98 h 120"/>
                <a:gd name="T4" fmla="*/ 92 w 123"/>
                <a:gd name="T5" fmla="*/ 72 h 120"/>
                <a:gd name="T6" fmla="*/ 44 w 123"/>
                <a:gd name="T7" fmla="*/ 59 h 120"/>
                <a:gd name="T8" fmla="*/ 0 w 123"/>
                <a:gd name="T9" fmla="*/ 39 h 120"/>
                <a:gd name="T10" fmla="*/ 9 w 123"/>
                <a:gd name="T11" fmla="*/ 0 h 120"/>
              </a:gdLst>
              <a:ahLst/>
              <a:cxnLst>
                <a:cxn ang="0">
                  <a:pos x="T0" y="T1"/>
                </a:cxn>
                <a:cxn ang="0">
                  <a:pos x="T2" y="T3"/>
                </a:cxn>
                <a:cxn ang="0">
                  <a:pos x="T4" y="T5"/>
                </a:cxn>
                <a:cxn ang="0">
                  <a:pos x="T6" y="T7"/>
                </a:cxn>
                <a:cxn ang="0">
                  <a:pos x="T8" y="T9"/>
                </a:cxn>
                <a:cxn ang="0">
                  <a:pos x="T10" y="T11"/>
                </a:cxn>
              </a:cxnLst>
              <a:rect l="0" t="0" r="r" b="b"/>
              <a:pathLst>
                <a:path w="123" h="120">
                  <a:moveTo>
                    <a:pt x="9" y="0"/>
                  </a:moveTo>
                  <a:cubicBezTo>
                    <a:pt x="52" y="4"/>
                    <a:pt x="123" y="28"/>
                    <a:pt x="118" y="98"/>
                  </a:cubicBezTo>
                  <a:cubicBezTo>
                    <a:pt x="116" y="120"/>
                    <a:pt x="94" y="97"/>
                    <a:pt x="92" y="72"/>
                  </a:cubicBezTo>
                  <a:cubicBezTo>
                    <a:pt x="72" y="94"/>
                    <a:pt x="53" y="90"/>
                    <a:pt x="44" y="59"/>
                  </a:cubicBezTo>
                  <a:cubicBezTo>
                    <a:pt x="35" y="41"/>
                    <a:pt x="0" y="39"/>
                    <a:pt x="0" y="39"/>
                  </a:cubicBezTo>
                  <a:lnTo>
                    <a:pt x="9"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3" name="isľîdè"/>
            <p:cNvSpPr/>
            <p:nvPr/>
          </p:nvSpPr>
          <p:spPr bwMode="auto">
            <a:xfrm>
              <a:off x="3990975" y="2227263"/>
              <a:ext cx="150813" cy="144463"/>
            </a:xfrm>
            <a:custGeom>
              <a:avLst/>
              <a:gdLst>
                <a:gd name="T0" fmla="*/ 27 w 46"/>
                <a:gd name="T1" fmla="*/ 6 h 44"/>
                <a:gd name="T2" fmla="*/ 24 w 46"/>
                <a:gd name="T3" fmla="*/ 43 h 44"/>
                <a:gd name="T4" fmla="*/ 27 w 46"/>
                <a:gd name="T5" fmla="*/ 6 h 44"/>
              </a:gdLst>
              <a:ahLst/>
              <a:cxnLst>
                <a:cxn ang="0">
                  <a:pos x="T0" y="T1"/>
                </a:cxn>
                <a:cxn ang="0">
                  <a:pos x="T2" y="T3"/>
                </a:cxn>
                <a:cxn ang="0">
                  <a:pos x="T4" y="T5"/>
                </a:cxn>
              </a:cxnLst>
              <a:rect l="0" t="0" r="r" b="b"/>
              <a:pathLst>
                <a:path w="46" h="44">
                  <a:moveTo>
                    <a:pt x="27" y="6"/>
                  </a:moveTo>
                  <a:cubicBezTo>
                    <a:pt x="46" y="11"/>
                    <a:pt x="36" y="44"/>
                    <a:pt x="24" y="43"/>
                  </a:cubicBezTo>
                  <a:cubicBezTo>
                    <a:pt x="0" y="40"/>
                    <a:pt x="9" y="0"/>
                    <a:pt x="27" y="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4" name="îṩlíḋé"/>
            <p:cNvSpPr/>
            <p:nvPr/>
          </p:nvSpPr>
          <p:spPr bwMode="auto">
            <a:xfrm>
              <a:off x="3455988" y="1985963"/>
              <a:ext cx="396875" cy="649288"/>
            </a:xfrm>
            <a:custGeom>
              <a:avLst/>
              <a:gdLst>
                <a:gd name="T0" fmla="*/ 42 w 120"/>
                <a:gd name="T1" fmla="*/ 194 h 197"/>
                <a:gd name="T2" fmla="*/ 55 w 120"/>
                <a:gd name="T3" fmla="*/ 194 h 197"/>
                <a:gd name="T4" fmla="*/ 84 w 120"/>
                <a:gd name="T5" fmla="*/ 176 h 197"/>
                <a:gd name="T6" fmla="*/ 113 w 120"/>
                <a:gd name="T7" fmla="*/ 65 h 197"/>
                <a:gd name="T8" fmla="*/ 104 w 120"/>
                <a:gd name="T9" fmla="*/ 34 h 197"/>
                <a:gd name="T10" fmla="*/ 82 w 120"/>
                <a:gd name="T11" fmla="*/ 14 h 197"/>
                <a:gd name="T12" fmla="*/ 32 w 120"/>
                <a:gd name="T13" fmla="*/ 12 h 197"/>
                <a:gd name="T14" fmla="*/ 6 w 120"/>
                <a:gd name="T15" fmla="*/ 33 h 197"/>
                <a:gd name="T16" fmla="*/ 0 w 120"/>
                <a:gd name="T17" fmla="*/ 45 h 197"/>
                <a:gd name="T18" fmla="*/ 0 w 120"/>
                <a:gd name="T19" fmla="*/ 42 h 197"/>
                <a:gd name="T20" fmla="*/ 2 w 120"/>
                <a:gd name="T21" fmla="*/ 38 h 197"/>
                <a:gd name="T22" fmla="*/ 4 w 120"/>
                <a:gd name="T23" fmla="*/ 32 h 197"/>
                <a:gd name="T24" fmla="*/ 31 w 120"/>
                <a:gd name="T25" fmla="*/ 8 h 197"/>
                <a:gd name="T26" fmla="*/ 84 w 120"/>
                <a:gd name="T27" fmla="*/ 9 h 197"/>
                <a:gd name="T28" fmla="*/ 109 w 120"/>
                <a:gd name="T29" fmla="*/ 31 h 197"/>
                <a:gd name="T30" fmla="*/ 118 w 120"/>
                <a:gd name="T31" fmla="*/ 64 h 197"/>
                <a:gd name="T32" fmla="*/ 87 w 120"/>
                <a:gd name="T33" fmla="*/ 178 h 197"/>
                <a:gd name="T34" fmla="*/ 71 w 120"/>
                <a:gd name="T35" fmla="*/ 191 h 197"/>
                <a:gd name="T36" fmla="*/ 55 w 120"/>
                <a:gd name="T37" fmla="*/ 196 h 197"/>
                <a:gd name="T38" fmla="*/ 45 w 120"/>
                <a:gd name="T39" fmla="*/ 196 h 197"/>
                <a:gd name="T40" fmla="*/ 42 w 120"/>
                <a:gd name="T41" fmla="*/ 19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 h="197">
                  <a:moveTo>
                    <a:pt x="42" y="194"/>
                  </a:moveTo>
                  <a:cubicBezTo>
                    <a:pt x="42" y="194"/>
                    <a:pt x="47" y="195"/>
                    <a:pt x="55" y="194"/>
                  </a:cubicBezTo>
                  <a:cubicBezTo>
                    <a:pt x="63" y="193"/>
                    <a:pt x="75" y="187"/>
                    <a:pt x="84" y="176"/>
                  </a:cubicBezTo>
                  <a:cubicBezTo>
                    <a:pt x="103" y="152"/>
                    <a:pt x="115" y="110"/>
                    <a:pt x="113" y="65"/>
                  </a:cubicBezTo>
                  <a:cubicBezTo>
                    <a:pt x="113" y="53"/>
                    <a:pt x="110" y="42"/>
                    <a:pt x="104" y="34"/>
                  </a:cubicBezTo>
                  <a:cubicBezTo>
                    <a:pt x="99" y="25"/>
                    <a:pt x="91" y="18"/>
                    <a:pt x="82" y="14"/>
                  </a:cubicBezTo>
                  <a:cubicBezTo>
                    <a:pt x="65" y="5"/>
                    <a:pt x="46" y="6"/>
                    <a:pt x="32" y="12"/>
                  </a:cubicBezTo>
                  <a:cubicBezTo>
                    <a:pt x="18" y="17"/>
                    <a:pt x="10" y="26"/>
                    <a:pt x="6" y="33"/>
                  </a:cubicBezTo>
                  <a:cubicBezTo>
                    <a:pt x="2" y="40"/>
                    <a:pt x="1" y="45"/>
                    <a:pt x="0" y="45"/>
                  </a:cubicBezTo>
                  <a:cubicBezTo>
                    <a:pt x="0" y="45"/>
                    <a:pt x="0" y="44"/>
                    <a:pt x="0" y="42"/>
                  </a:cubicBezTo>
                  <a:cubicBezTo>
                    <a:pt x="1" y="40"/>
                    <a:pt x="1" y="39"/>
                    <a:pt x="2" y="38"/>
                  </a:cubicBezTo>
                  <a:cubicBezTo>
                    <a:pt x="2" y="36"/>
                    <a:pt x="3" y="34"/>
                    <a:pt x="4" y="32"/>
                  </a:cubicBezTo>
                  <a:cubicBezTo>
                    <a:pt x="8" y="25"/>
                    <a:pt x="16" y="14"/>
                    <a:pt x="31" y="8"/>
                  </a:cubicBezTo>
                  <a:cubicBezTo>
                    <a:pt x="45" y="2"/>
                    <a:pt x="65" y="0"/>
                    <a:pt x="84" y="9"/>
                  </a:cubicBezTo>
                  <a:cubicBezTo>
                    <a:pt x="94" y="14"/>
                    <a:pt x="103" y="21"/>
                    <a:pt x="109" y="31"/>
                  </a:cubicBezTo>
                  <a:cubicBezTo>
                    <a:pt x="115" y="41"/>
                    <a:pt x="118" y="52"/>
                    <a:pt x="118" y="64"/>
                  </a:cubicBezTo>
                  <a:cubicBezTo>
                    <a:pt x="120" y="111"/>
                    <a:pt x="107" y="154"/>
                    <a:pt x="87" y="178"/>
                  </a:cubicBezTo>
                  <a:cubicBezTo>
                    <a:pt x="82" y="184"/>
                    <a:pt x="76" y="188"/>
                    <a:pt x="71" y="191"/>
                  </a:cubicBezTo>
                  <a:cubicBezTo>
                    <a:pt x="65" y="194"/>
                    <a:pt x="60" y="196"/>
                    <a:pt x="55" y="196"/>
                  </a:cubicBezTo>
                  <a:cubicBezTo>
                    <a:pt x="51" y="197"/>
                    <a:pt x="48" y="196"/>
                    <a:pt x="45" y="196"/>
                  </a:cubicBezTo>
                  <a:cubicBezTo>
                    <a:pt x="43" y="195"/>
                    <a:pt x="42" y="195"/>
                    <a:pt x="42" y="194"/>
                  </a:cubicBez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5" name="îṡlidê"/>
            <p:cNvSpPr/>
            <p:nvPr/>
          </p:nvSpPr>
          <p:spPr bwMode="auto">
            <a:xfrm>
              <a:off x="4049713" y="2420938"/>
              <a:ext cx="250825" cy="211138"/>
            </a:xfrm>
            <a:custGeom>
              <a:avLst/>
              <a:gdLst>
                <a:gd name="T0" fmla="*/ 16 w 76"/>
                <a:gd name="T1" fmla="*/ 9 h 64"/>
                <a:gd name="T2" fmla="*/ 72 w 76"/>
                <a:gd name="T3" fmla="*/ 38 h 64"/>
                <a:gd name="T4" fmla="*/ 76 w 76"/>
                <a:gd name="T5" fmla="*/ 24 h 64"/>
                <a:gd name="T6" fmla="*/ 16 w 76"/>
                <a:gd name="T7" fmla="*/ 9 h 64"/>
              </a:gdLst>
              <a:ahLst/>
              <a:cxnLst>
                <a:cxn ang="0">
                  <a:pos x="T0" y="T1"/>
                </a:cxn>
                <a:cxn ang="0">
                  <a:pos x="T2" y="T3"/>
                </a:cxn>
                <a:cxn ang="0">
                  <a:pos x="T4" y="T5"/>
                </a:cxn>
                <a:cxn ang="0">
                  <a:pos x="T6" y="T7"/>
                </a:cxn>
              </a:cxnLst>
              <a:rect l="0" t="0" r="r" b="b"/>
              <a:pathLst>
                <a:path w="76" h="64">
                  <a:moveTo>
                    <a:pt x="16" y="9"/>
                  </a:moveTo>
                  <a:cubicBezTo>
                    <a:pt x="0" y="22"/>
                    <a:pt x="43" y="64"/>
                    <a:pt x="72" y="38"/>
                  </a:cubicBezTo>
                  <a:cubicBezTo>
                    <a:pt x="73" y="33"/>
                    <a:pt x="75" y="28"/>
                    <a:pt x="76" y="24"/>
                  </a:cubicBezTo>
                  <a:cubicBezTo>
                    <a:pt x="28" y="52"/>
                    <a:pt x="29" y="0"/>
                    <a:pt x="16" y="9"/>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7" name="îṩľïḋè"/>
            <p:cNvSpPr/>
            <p:nvPr/>
          </p:nvSpPr>
          <p:spPr bwMode="auto">
            <a:xfrm>
              <a:off x="3684588" y="3063876"/>
              <a:ext cx="422275" cy="519113"/>
            </a:xfrm>
            <a:custGeom>
              <a:avLst/>
              <a:gdLst>
                <a:gd name="T0" fmla="*/ 0 w 266"/>
                <a:gd name="T1" fmla="*/ 111 h 327"/>
                <a:gd name="T2" fmla="*/ 172 w 266"/>
                <a:gd name="T3" fmla="*/ 327 h 327"/>
                <a:gd name="T4" fmla="*/ 266 w 266"/>
                <a:gd name="T5" fmla="*/ 192 h 327"/>
                <a:gd name="T6" fmla="*/ 116 w 266"/>
                <a:gd name="T7" fmla="*/ 0 h 327"/>
                <a:gd name="T8" fmla="*/ 0 w 266"/>
                <a:gd name="T9" fmla="*/ 111 h 327"/>
              </a:gdLst>
              <a:ahLst/>
              <a:cxnLst>
                <a:cxn ang="0">
                  <a:pos x="T0" y="T1"/>
                </a:cxn>
                <a:cxn ang="0">
                  <a:pos x="T2" y="T3"/>
                </a:cxn>
                <a:cxn ang="0">
                  <a:pos x="T4" y="T5"/>
                </a:cxn>
                <a:cxn ang="0">
                  <a:pos x="T6" y="T7"/>
                </a:cxn>
                <a:cxn ang="0">
                  <a:pos x="T8" y="T9"/>
                </a:cxn>
              </a:cxnLst>
              <a:rect l="0" t="0" r="r" b="b"/>
              <a:pathLst>
                <a:path w="266" h="327">
                  <a:moveTo>
                    <a:pt x="0" y="111"/>
                  </a:moveTo>
                  <a:lnTo>
                    <a:pt x="172" y="327"/>
                  </a:lnTo>
                  <a:lnTo>
                    <a:pt x="266" y="192"/>
                  </a:lnTo>
                  <a:lnTo>
                    <a:pt x="116" y="0"/>
                  </a:lnTo>
                  <a:lnTo>
                    <a:pt x="0" y="111"/>
                  </a:ln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0" name="ïṡ1ïḋé"/>
            <p:cNvSpPr/>
            <p:nvPr/>
          </p:nvSpPr>
          <p:spPr bwMode="auto">
            <a:xfrm>
              <a:off x="3265488" y="2625726"/>
              <a:ext cx="673100" cy="646113"/>
            </a:xfrm>
            <a:custGeom>
              <a:avLst/>
              <a:gdLst>
                <a:gd name="T0" fmla="*/ 118 w 204"/>
                <a:gd name="T1" fmla="*/ 196 h 196"/>
                <a:gd name="T2" fmla="*/ 204 w 204"/>
                <a:gd name="T3" fmla="*/ 136 h 196"/>
                <a:gd name="T4" fmla="*/ 118 w 204"/>
                <a:gd name="T5" fmla="*/ 196 h 196"/>
              </a:gdLst>
              <a:ahLst/>
              <a:cxnLst>
                <a:cxn ang="0">
                  <a:pos x="T0" y="T1"/>
                </a:cxn>
                <a:cxn ang="0">
                  <a:pos x="T2" y="T3"/>
                </a:cxn>
                <a:cxn ang="0">
                  <a:pos x="T4" y="T5"/>
                </a:cxn>
              </a:cxnLst>
              <a:rect l="0" t="0" r="r" b="b"/>
              <a:pathLst>
                <a:path w="204" h="196">
                  <a:moveTo>
                    <a:pt x="118" y="196"/>
                  </a:moveTo>
                  <a:cubicBezTo>
                    <a:pt x="204" y="136"/>
                    <a:pt x="204" y="136"/>
                    <a:pt x="204" y="136"/>
                  </a:cubicBezTo>
                  <a:cubicBezTo>
                    <a:pt x="166" y="0"/>
                    <a:pt x="0" y="120"/>
                    <a:pt x="118" y="19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2" name="îšļîḍê"/>
            <p:cNvSpPr/>
            <p:nvPr/>
          </p:nvSpPr>
          <p:spPr bwMode="auto">
            <a:xfrm>
              <a:off x="4125913" y="3282951"/>
              <a:ext cx="538163" cy="352425"/>
            </a:xfrm>
            <a:custGeom>
              <a:avLst/>
              <a:gdLst>
                <a:gd name="T0" fmla="*/ 17 w 339"/>
                <a:gd name="T1" fmla="*/ 79 h 222"/>
                <a:gd name="T2" fmla="*/ 301 w 339"/>
                <a:gd name="T3" fmla="*/ 0 h 222"/>
                <a:gd name="T4" fmla="*/ 339 w 339"/>
                <a:gd name="T5" fmla="*/ 120 h 222"/>
                <a:gd name="T6" fmla="*/ 0 w 339"/>
                <a:gd name="T7" fmla="*/ 222 h 222"/>
                <a:gd name="T8" fmla="*/ 17 w 339"/>
                <a:gd name="T9" fmla="*/ 79 h 222"/>
              </a:gdLst>
              <a:ahLst/>
              <a:cxnLst>
                <a:cxn ang="0">
                  <a:pos x="T0" y="T1"/>
                </a:cxn>
                <a:cxn ang="0">
                  <a:pos x="T2" y="T3"/>
                </a:cxn>
                <a:cxn ang="0">
                  <a:pos x="T4" y="T5"/>
                </a:cxn>
                <a:cxn ang="0">
                  <a:pos x="T6" y="T7"/>
                </a:cxn>
                <a:cxn ang="0">
                  <a:pos x="T8" y="T9"/>
                </a:cxn>
              </a:cxnLst>
              <a:rect l="0" t="0" r="r" b="b"/>
              <a:pathLst>
                <a:path w="339" h="222">
                  <a:moveTo>
                    <a:pt x="17" y="79"/>
                  </a:moveTo>
                  <a:lnTo>
                    <a:pt x="301" y="0"/>
                  </a:lnTo>
                  <a:lnTo>
                    <a:pt x="339" y="120"/>
                  </a:lnTo>
                  <a:lnTo>
                    <a:pt x="0" y="222"/>
                  </a:lnTo>
                  <a:lnTo>
                    <a:pt x="17" y="79"/>
                  </a:ln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3" name="ïSľiḋè"/>
            <p:cNvSpPr/>
            <p:nvPr/>
          </p:nvSpPr>
          <p:spPr bwMode="auto">
            <a:xfrm>
              <a:off x="3848100" y="3305176"/>
              <a:ext cx="400050" cy="388938"/>
            </a:xfrm>
            <a:custGeom>
              <a:avLst/>
              <a:gdLst>
                <a:gd name="T0" fmla="*/ 117 w 121"/>
                <a:gd name="T1" fmla="*/ 55 h 118"/>
                <a:gd name="T2" fmla="*/ 38 w 121"/>
                <a:gd name="T3" fmla="*/ 28 h 118"/>
                <a:gd name="T4" fmla="*/ 69 w 121"/>
                <a:gd name="T5" fmla="*/ 117 h 118"/>
                <a:gd name="T6" fmla="*/ 117 w 121"/>
                <a:gd name="T7" fmla="*/ 55 h 118"/>
              </a:gdLst>
              <a:ahLst/>
              <a:cxnLst>
                <a:cxn ang="0">
                  <a:pos x="T0" y="T1"/>
                </a:cxn>
                <a:cxn ang="0">
                  <a:pos x="T2" y="T3"/>
                </a:cxn>
                <a:cxn ang="0">
                  <a:pos x="T4" y="T5"/>
                </a:cxn>
                <a:cxn ang="0">
                  <a:pos x="T6" y="T7"/>
                </a:cxn>
              </a:cxnLst>
              <a:rect l="0" t="0" r="r" b="b"/>
              <a:pathLst>
                <a:path w="121" h="118">
                  <a:moveTo>
                    <a:pt x="117" y="55"/>
                  </a:moveTo>
                  <a:cubicBezTo>
                    <a:pt x="110" y="16"/>
                    <a:pt x="75" y="0"/>
                    <a:pt x="38" y="28"/>
                  </a:cubicBezTo>
                  <a:cubicBezTo>
                    <a:pt x="0" y="56"/>
                    <a:pt x="20" y="118"/>
                    <a:pt x="69" y="117"/>
                  </a:cubicBezTo>
                  <a:cubicBezTo>
                    <a:pt x="119" y="116"/>
                    <a:pt x="121" y="74"/>
                    <a:pt x="117"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4" name="íṩlíďè"/>
            <p:cNvSpPr/>
            <p:nvPr/>
          </p:nvSpPr>
          <p:spPr bwMode="auto">
            <a:xfrm>
              <a:off x="4462463" y="3209926"/>
              <a:ext cx="339725" cy="300038"/>
            </a:xfrm>
            <a:custGeom>
              <a:avLst/>
              <a:gdLst>
                <a:gd name="T0" fmla="*/ 100 w 103"/>
                <a:gd name="T1" fmla="*/ 40 h 91"/>
                <a:gd name="T2" fmla="*/ 31 w 103"/>
                <a:gd name="T3" fmla="*/ 18 h 91"/>
                <a:gd name="T4" fmla="*/ 62 w 103"/>
                <a:gd name="T5" fmla="*/ 90 h 91"/>
                <a:gd name="T6" fmla="*/ 100 w 103"/>
                <a:gd name="T7" fmla="*/ 40 h 91"/>
              </a:gdLst>
              <a:ahLst/>
              <a:cxnLst>
                <a:cxn ang="0">
                  <a:pos x="T0" y="T1"/>
                </a:cxn>
                <a:cxn ang="0">
                  <a:pos x="T2" y="T3"/>
                </a:cxn>
                <a:cxn ang="0">
                  <a:pos x="T4" y="T5"/>
                </a:cxn>
                <a:cxn ang="0">
                  <a:pos x="T6" y="T7"/>
                </a:cxn>
              </a:cxnLst>
              <a:rect l="0" t="0" r="r" b="b"/>
              <a:pathLst>
                <a:path w="103" h="91">
                  <a:moveTo>
                    <a:pt x="100" y="40"/>
                  </a:moveTo>
                  <a:cubicBezTo>
                    <a:pt x="95" y="9"/>
                    <a:pt x="56" y="0"/>
                    <a:pt x="31" y="18"/>
                  </a:cubicBezTo>
                  <a:cubicBezTo>
                    <a:pt x="0" y="39"/>
                    <a:pt x="21" y="91"/>
                    <a:pt x="62" y="90"/>
                  </a:cubicBezTo>
                  <a:cubicBezTo>
                    <a:pt x="102" y="90"/>
                    <a:pt x="103" y="56"/>
                    <a:pt x="100" y="4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5" name="îSḷiďé"/>
            <p:cNvSpPr/>
            <p:nvPr/>
          </p:nvSpPr>
          <p:spPr bwMode="auto">
            <a:xfrm>
              <a:off x="3813175" y="1998663"/>
              <a:ext cx="398463" cy="95250"/>
            </a:xfrm>
            <a:custGeom>
              <a:avLst/>
              <a:gdLst>
                <a:gd name="T0" fmla="*/ 121 w 121"/>
                <a:gd name="T1" fmla="*/ 7 h 29"/>
                <a:gd name="T2" fmla="*/ 103 w 121"/>
                <a:gd name="T3" fmla="*/ 5 h 29"/>
                <a:gd name="T4" fmla="*/ 59 w 121"/>
                <a:gd name="T5" fmla="*/ 10 h 29"/>
                <a:gd name="T6" fmla="*/ 17 w 121"/>
                <a:gd name="T7" fmla="*/ 21 h 29"/>
                <a:gd name="T8" fmla="*/ 1 w 121"/>
                <a:gd name="T9" fmla="*/ 28 h 29"/>
                <a:gd name="T10" fmla="*/ 16 w 121"/>
                <a:gd name="T11" fmla="*/ 17 h 29"/>
                <a:gd name="T12" fmla="*/ 59 w 121"/>
                <a:gd name="T13" fmla="*/ 5 h 29"/>
                <a:gd name="T14" fmla="*/ 103 w 121"/>
                <a:gd name="T15" fmla="*/ 2 h 29"/>
                <a:gd name="T16" fmla="*/ 121 w 121"/>
                <a:gd name="T17" fmla="*/ 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29">
                  <a:moveTo>
                    <a:pt x="121" y="7"/>
                  </a:moveTo>
                  <a:cubicBezTo>
                    <a:pt x="121" y="8"/>
                    <a:pt x="114" y="6"/>
                    <a:pt x="103" y="5"/>
                  </a:cubicBezTo>
                  <a:cubicBezTo>
                    <a:pt x="92" y="5"/>
                    <a:pt x="76" y="7"/>
                    <a:pt x="59" y="10"/>
                  </a:cubicBezTo>
                  <a:cubicBezTo>
                    <a:pt x="42" y="12"/>
                    <a:pt x="28" y="16"/>
                    <a:pt x="17" y="21"/>
                  </a:cubicBezTo>
                  <a:cubicBezTo>
                    <a:pt x="7" y="25"/>
                    <a:pt x="1" y="29"/>
                    <a:pt x="1" y="28"/>
                  </a:cubicBezTo>
                  <a:cubicBezTo>
                    <a:pt x="0" y="28"/>
                    <a:pt x="5" y="23"/>
                    <a:pt x="16" y="17"/>
                  </a:cubicBezTo>
                  <a:cubicBezTo>
                    <a:pt x="26" y="12"/>
                    <a:pt x="41" y="7"/>
                    <a:pt x="59" y="5"/>
                  </a:cubicBezTo>
                  <a:cubicBezTo>
                    <a:pt x="76" y="2"/>
                    <a:pt x="92" y="0"/>
                    <a:pt x="103" y="2"/>
                  </a:cubicBezTo>
                  <a:cubicBezTo>
                    <a:pt x="115" y="3"/>
                    <a:pt x="121" y="6"/>
                    <a:pt x="121" y="7"/>
                  </a:cubicBez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6" name="iSḻiďé"/>
            <p:cNvSpPr/>
            <p:nvPr/>
          </p:nvSpPr>
          <p:spPr bwMode="auto">
            <a:xfrm>
              <a:off x="3978275" y="2138363"/>
              <a:ext cx="77788" cy="65088"/>
            </a:xfrm>
            <a:custGeom>
              <a:avLst/>
              <a:gdLst>
                <a:gd name="T0" fmla="*/ 24 w 24"/>
                <a:gd name="T1" fmla="*/ 1 h 20"/>
                <a:gd name="T2" fmla="*/ 20 w 24"/>
                <a:gd name="T3" fmla="*/ 4 h 20"/>
                <a:gd name="T4" fmla="*/ 11 w 24"/>
                <a:gd name="T5" fmla="*/ 9 h 20"/>
                <a:gd name="T6" fmla="*/ 1 w 24"/>
                <a:gd name="T7" fmla="*/ 20 h 20"/>
                <a:gd name="T8" fmla="*/ 1 w 24"/>
                <a:gd name="T9" fmla="*/ 15 h 20"/>
                <a:gd name="T10" fmla="*/ 8 w 24"/>
                <a:gd name="T11" fmla="*/ 5 h 20"/>
                <a:gd name="T12" fmla="*/ 19 w 24"/>
                <a:gd name="T13" fmla="*/ 0 h 20"/>
                <a:gd name="T14" fmla="*/ 24 w 24"/>
                <a:gd name="T15" fmla="*/ 1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0">
                  <a:moveTo>
                    <a:pt x="24" y="1"/>
                  </a:moveTo>
                  <a:cubicBezTo>
                    <a:pt x="24" y="2"/>
                    <a:pt x="22" y="3"/>
                    <a:pt x="20" y="4"/>
                  </a:cubicBezTo>
                  <a:cubicBezTo>
                    <a:pt x="17" y="5"/>
                    <a:pt x="14" y="6"/>
                    <a:pt x="11" y="9"/>
                  </a:cubicBezTo>
                  <a:cubicBezTo>
                    <a:pt x="5" y="14"/>
                    <a:pt x="2" y="20"/>
                    <a:pt x="1" y="20"/>
                  </a:cubicBezTo>
                  <a:cubicBezTo>
                    <a:pt x="0" y="20"/>
                    <a:pt x="0" y="18"/>
                    <a:pt x="1" y="15"/>
                  </a:cubicBezTo>
                  <a:cubicBezTo>
                    <a:pt x="2" y="12"/>
                    <a:pt x="4" y="8"/>
                    <a:pt x="8" y="5"/>
                  </a:cubicBezTo>
                  <a:cubicBezTo>
                    <a:pt x="11" y="2"/>
                    <a:pt x="15" y="0"/>
                    <a:pt x="19" y="0"/>
                  </a:cubicBezTo>
                  <a:cubicBezTo>
                    <a:pt x="22" y="0"/>
                    <a:pt x="24" y="1"/>
                    <a:pt x="24" y="1"/>
                  </a:cubicBez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7" name="íŝlîḑè"/>
            <p:cNvSpPr/>
            <p:nvPr/>
          </p:nvSpPr>
          <p:spPr bwMode="auto">
            <a:xfrm>
              <a:off x="3559175" y="1616076"/>
              <a:ext cx="398463" cy="709613"/>
            </a:xfrm>
            <a:custGeom>
              <a:avLst/>
              <a:gdLst>
                <a:gd name="T0" fmla="*/ 13 w 121"/>
                <a:gd name="T1" fmla="*/ 210 h 215"/>
                <a:gd name="T2" fmla="*/ 121 w 121"/>
                <a:gd name="T3" fmla="*/ 71 h 215"/>
                <a:gd name="T4" fmla="*/ 106 w 121"/>
                <a:gd name="T5" fmla="*/ 69 h 215"/>
                <a:gd name="T6" fmla="*/ 22 w 121"/>
                <a:gd name="T7" fmla="*/ 215 h 215"/>
                <a:gd name="T8" fmla="*/ 13 w 121"/>
                <a:gd name="T9" fmla="*/ 210 h 215"/>
              </a:gdLst>
              <a:ahLst/>
              <a:cxnLst>
                <a:cxn ang="0">
                  <a:pos x="T0" y="T1"/>
                </a:cxn>
                <a:cxn ang="0">
                  <a:pos x="T2" y="T3"/>
                </a:cxn>
                <a:cxn ang="0">
                  <a:pos x="T4" y="T5"/>
                </a:cxn>
                <a:cxn ang="0">
                  <a:pos x="T6" y="T7"/>
                </a:cxn>
                <a:cxn ang="0">
                  <a:pos x="T8" y="T9"/>
                </a:cxn>
              </a:cxnLst>
              <a:rect l="0" t="0" r="r" b="b"/>
              <a:pathLst>
                <a:path w="121" h="215">
                  <a:moveTo>
                    <a:pt x="13" y="210"/>
                  </a:moveTo>
                  <a:cubicBezTo>
                    <a:pt x="0" y="105"/>
                    <a:pt x="73" y="0"/>
                    <a:pt x="121" y="71"/>
                  </a:cubicBezTo>
                  <a:cubicBezTo>
                    <a:pt x="115" y="70"/>
                    <a:pt x="106" y="69"/>
                    <a:pt x="106" y="69"/>
                  </a:cubicBezTo>
                  <a:cubicBezTo>
                    <a:pt x="79" y="40"/>
                    <a:pt x="31" y="87"/>
                    <a:pt x="22" y="215"/>
                  </a:cubicBezTo>
                  <a:cubicBezTo>
                    <a:pt x="20" y="215"/>
                    <a:pt x="13" y="210"/>
                    <a:pt x="13" y="210"/>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8" name="ïş1îḋe"/>
            <p:cNvSpPr/>
            <p:nvPr/>
          </p:nvSpPr>
          <p:spPr bwMode="auto">
            <a:xfrm>
              <a:off x="3651250" y="2447926"/>
              <a:ext cx="425450" cy="230188"/>
            </a:xfrm>
            <a:custGeom>
              <a:avLst/>
              <a:gdLst>
                <a:gd name="T0" fmla="*/ 10 w 129"/>
                <a:gd name="T1" fmla="*/ 0 h 70"/>
                <a:gd name="T2" fmla="*/ 127 w 129"/>
                <a:gd name="T3" fmla="*/ 44 h 70"/>
                <a:gd name="T4" fmla="*/ 129 w 129"/>
                <a:gd name="T5" fmla="*/ 51 h 70"/>
                <a:gd name="T6" fmla="*/ 5 w 129"/>
                <a:gd name="T7" fmla="*/ 10 h 70"/>
                <a:gd name="T8" fmla="*/ 10 w 129"/>
                <a:gd name="T9" fmla="*/ 0 h 70"/>
              </a:gdLst>
              <a:ahLst/>
              <a:cxnLst>
                <a:cxn ang="0">
                  <a:pos x="T0" y="T1"/>
                </a:cxn>
                <a:cxn ang="0">
                  <a:pos x="T2" y="T3"/>
                </a:cxn>
                <a:cxn ang="0">
                  <a:pos x="T4" y="T5"/>
                </a:cxn>
                <a:cxn ang="0">
                  <a:pos x="T6" y="T7"/>
                </a:cxn>
                <a:cxn ang="0">
                  <a:pos x="T8" y="T9"/>
                </a:cxn>
              </a:cxnLst>
              <a:rect l="0" t="0" r="r" b="b"/>
              <a:pathLst>
                <a:path w="129" h="70">
                  <a:moveTo>
                    <a:pt x="10" y="0"/>
                  </a:moveTo>
                  <a:cubicBezTo>
                    <a:pt x="39" y="37"/>
                    <a:pt x="91" y="56"/>
                    <a:pt x="127" y="44"/>
                  </a:cubicBezTo>
                  <a:cubicBezTo>
                    <a:pt x="128" y="47"/>
                    <a:pt x="129" y="51"/>
                    <a:pt x="129" y="51"/>
                  </a:cubicBezTo>
                  <a:cubicBezTo>
                    <a:pt x="86" y="70"/>
                    <a:pt x="25" y="44"/>
                    <a:pt x="5" y="10"/>
                  </a:cubicBezTo>
                  <a:cubicBezTo>
                    <a:pt x="0" y="2"/>
                    <a:pt x="10" y="0"/>
                    <a:pt x="1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9" name="íṥlïḑê"/>
            <p:cNvSpPr/>
            <p:nvPr/>
          </p:nvSpPr>
          <p:spPr bwMode="auto">
            <a:xfrm>
              <a:off x="4049713" y="2543176"/>
              <a:ext cx="100013" cy="88900"/>
            </a:xfrm>
            <a:custGeom>
              <a:avLst/>
              <a:gdLst>
                <a:gd name="T0" fmla="*/ 4 w 30"/>
                <a:gd name="T1" fmla="*/ 20 h 27"/>
                <a:gd name="T2" fmla="*/ 26 w 30"/>
                <a:gd name="T3" fmla="*/ 12 h 27"/>
                <a:gd name="T4" fmla="*/ 4 w 30"/>
                <a:gd name="T5" fmla="*/ 20 h 27"/>
              </a:gdLst>
              <a:ahLst/>
              <a:cxnLst>
                <a:cxn ang="0">
                  <a:pos x="T0" y="T1"/>
                </a:cxn>
                <a:cxn ang="0">
                  <a:pos x="T2" y="T3"/>
                </a:cxn>
                <a:cxn ang="0">
                  <a:pos x="T4" y="T5"/>
                </a:cxn>
              </a:cxnLst>
              <a:rect l="0" t="0" r="r" b="b"/>
              <a:pathLst>
                <a:path w="30" h="27">
                  <a:moveTo>
                    <a:pt x="4" y="20"/>
                  </a:moveTo>
                  <a:cubicBezTo>
                    <a:pt x="0" y="5"/>
                    <a:pt x="22" y="0"/>
                    <a:pt x="26" y="12"/>
                  </a:cubicBezTo>
                  <a:cubicBezTo>
                    <a:pt x="30" y="24"/>
                    <a:pt x="10" y="27"/>
                    <a:pt x="4" y="20"/>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0" name="iṩľïḋe"/>
            <p:cNvSpPr/>
            <p:nvPr/>
          </p:nvSpPr>
          <p:spPr bwMode="auto">
            <a:xfrm>
              <a:off x="3449638" y="2266951"/>
              <a:ext cx="366713" cy="303213"/>
            </a:xfrm>
            <a:custGeom>
              <a:avLst/>
              <a:gdLst>
                <a:gd name="T0" fmla="*/ 46 w 111"/>
                <a:gd name="T1" fmla="*/ 6 h 92"/>
                <a:gd name="T2" fmla="*/ 55 w 111"/>
                <a:gd name="T3" fmla="*/ 85 h 92"/>
                <a:gd name="T4" fmla="*/ 46 w 111"/>
                <a:gd name="T5" fmla="*/ 6 h 92"/>
              </a:gdLst>
              <a:ahLst/>
              <a:cxnLst>
                <a:cxn ang="0">
                  <a:pos x="T0" y="T1"/>
                </a:cxn>
                <a:cxn ang="0">
                  <a:pos x="T2" y="T3"/>
                </a:cxn>
                <a:cxn ang="0">
                  <a:pos x="T4" y="T5"/>
                </a:cxn>
              </a:cxnLst>
              <a:rect l="0" t="0" r="r" b="b"/>
              <a:pathLst>
                <a:path w="111" h="92">
                  <a:moveTo>
                    <a:pt x="46" y="6"/>
                  </a:moveTo>
                  <a:cubicBezTo>
                    <a:pt x="0" y="12"/>
                    <a:pt x="1" y="92"/>
                    <a:pt x="55" y="85"/>
                  </a:cubicBezTo>
                  <a:cubicBezTo>
                    <a:pt x="111" y="77"/>
                    <a:pt x="105" y="0"/>
                    <a:pt x="46" y="6"/>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sp>
        <p:nvSpPr>
          <p:cNvPr id="226" name="矩形 225"/>
          <p:cNvSpPr/>
          <p:nvPr/>
        </p:nvSpPr>
        <p:spPr>
          <a:xfrm>
            <a:off x="9801860" y="-388620"/>
            <a:ext cx="3105785" cy="354139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8" name="矩形 227"/>
          <p:cNvSpPr/>
          <p:nvPr/>
        </p:nvSpPr>
        <p:spPr>
          <a:xfrm flipH="1">
            <a:off x="8475345" y="2974975"/>
            <a:ext cx="4723765" cy="433387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p:cNvSpPr/>
          <p:nvPr/>
        </p:nvSpPr>
        <p:spPr>
          <a:xfrm>
            <a:off x="-306070" y="1458595"/>
            <a:ext cx="4806315" cy="572452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9" name="灯片编号占位符 5"/>
          <p:cNvSpPr txBox="1"/>
          <p:nvPr/>
        </p:nvSpPr>
        <p:spPr>
          <a:xfrm>
            <a:off x="8610600" y="63436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9BB5D0-35E4-459D-AEF3-FE4D7C45CC19}" type="slidenum">
              <a:rPr lang="zh-CN" altLang="en-US" smtClean="0"/>
              <a:t>6</a:t>
            </a:fld>
            <a:endParaRPr lang="zh-CN" altLang="en-US" dirty="0"/>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par>
                                <p:cTn id="11" presetID="45"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750"/>
                                        <p:tgtEl>
                                          <p:spTgt spid="3"/>
                                        </p:tgtEl>
                                      </p:cBhvr>
                                    </p:animEffect>
                                    <p:anim calcmode="lin" valueType="num">
                                      <p:cBhvr>
                                        <p:cTn id="14" dur="750" fill="hold"/>
                                        <p:tgtEl>
                                          <p:spTgt spid="3"/>
                                        </p:tgtEl>
                                        <p:attrNameLst>
                                          <p:attrName>ppt_w</p:attrName>
                                        </p:attrNameLst>
                                      </p:cBhvr>
                                      <p:tavLst>
                                        <p:tav tm="0" fmla="#ppt_w*sin(2.5*pi*$)">
                                          <p:val>
                                            <p:fltVal val="0"/>
                                          </p:val>
                                        </p:tav>
                                        <p:tav tm="100000">
                                          <p:val>
                                            <p:fltVal val="1"/>
                                          </p:val>
                                        </p:tav>
                                      </p:tavLst>
                                    </p:anim>
                                    <p:anim calcmode="lin" valueType="num">
                                      <p:cBhvr>
                                        <p:cTn id="15" dur="75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BEBA8EAE-BF5A-486C-A8C5-ECC9F3942E4B}">
                <a14:imgProps xmlns:a14="http://schemas.microsoft.com/office/drawing/2010/main">
                  <a14:imgLayer r:embed="rId4">
                    <a14:imgEffect>
                      <a14:backgroundRemoval t="4372" b="100000" l="0" r="99410"/>
                    </a14:imgEffect>
                  </a14:imgLayer>
                </a14:imgProps>
              </a:ext>
            </a:extLst>
          </a:blip>
          <a:stretch>
            <a:fillRect/>
          </a:stretch>
        </p:blipFill>
        <p:spPr>
          <a:xfrm>
            <a:off x="1438708" y="4152594"/>
            <a:ext cx="5045220" cy="1090053"/>
          </a:xfrm>
          <a:prstGeom prst="rect">
            <a:avLst/>
          </a:prstGeom>
        </p:spPr>
      </p:pic>
      <p:sp>
        <p:nvSpPr>
          <p:cNvPr id="10" name="矩形 9"/>
          <p:cNvSpPr/>
          <p:nvPr/>
        </p:nvSpPr>
        <p:spPr>
          <a:xfrm>
            <a:off x="9449435" y="-283845"/>
            <a:ext cx="3105785" cy="354139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04177" y="1359858"/>
            <a:ext cx="4806315" cy="5724525"/>
          </a:xfrm>
          <a:prstGeom prst="rect">
            <a:avLst/>
          </a:prstGeom>
          <a:blipFill dpi="0" rotWithShape="1">
            <a:blip r:embed="rId6">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7">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8"/>
          <a:stretch>
            <a:fillRect/>
          </a:stretch>
        </p:blipFill>
        <p:spPr>
          <a:xfrm>
            <a:off x="274320" y="260350"/>
            <a:ext cx="1219200" cy="951865"/>
          </a:xfrm>
          <a:prstGeom prst="rect">
            <a:avLst/>
          </a:prstGeom>
        </p:spPr>
      </p:pic>
      <p:sp>
        <p:nvSpPr>
          <p:cNvPr id="14" name="TextBox 29"/>
          <p:cNvSpPr txBox="1"/>
          <p:nvPr/>
        </p:nvSpPr>
        <p:spPr>
          <a:xfrm>
            <a:off x="1683409" y="326483"/>
            <a:ext cx="9399756"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复习回顾</a:t>
            </a:r>
            <a:endParaRPr lang="en-US" altLang="zh-CN" sz="5400" b="1" dirty="0">
              <a:solidFill>
                <a:srgbClr val="3D85F9"/>
              </a:solidFill>
              <a:latin typeface="汉仪雅酷黑 65W" panose="020B0604020202020204" pitchFamily="34" charset="-122"/>
              <a:ea typeface="汉仪雅酷黑 65W" panose="020B0604020202020204" pitchFamily="34" charset="-122"/>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t>7</a:t>
            </a:fld>
            <a:endParaRPr lang="zh-CN" altLang="en-US"/>
          </a:p>
        </p:txBody>
      </p:sp>
      <p:sp>
        <p:nvSpPr>
          <p:cNvPr id="3" name="文本框 2"/>
          <p:cNvSpPr txBox="1"/>
          <p:nvPr/>
        </p:nvSpPr>
        <p:spPr>
          <a:xfrm>
            <a:off x="2354205" y="1333068"/>
            <a:ext cx="7510145" cy="584775"/>
          </a:xfrm>
          <a:prstGeom prst="rect">
            <a:avLst/>
          </a:prstGeom>
          <a:noFill/>
        </p:spPr>
        <p:txBody>
          <a:bodyPr wrap="square" rtlCol="0">
            <a:spAutoFit/>
          </a:bodyPr>
          <a:lstStyle/>
          <a:p>
            <a:r>
              <a:rPr lang="zh-CN" altLang="en-US" sz="3200" dirty="0">
                <a:solidFill>
                  <a:schemeClr val="tx1">
                    <a:lumMod val="75000"/>
                    <a:lumOff val="25000"/>
                  </a:schemeClr>
                </a:solidFill>
                <a:latin typeface="方正兰亭黑简体" panose="02000000000000000000" pitchFamily="2" charset="-122"/>
                <a:ea typeface="方正兰亭黑简体" panose="02000000000000000000" pitchFamily="2" charset="-122"/>
              </a:rPr>
              <a:t>线程</a:t>
            </a:r>
          </a:p>
        </p:txBody>
      </p:sp>
      <p:sp>
        <p:nvSpPr>
          <p:cNvPr id="6" name="矩形: 圆角 3"/>
          <p:cNvSpPr/>
          <p:nvPr/>
        </p:nvSpPr>
        <p:spPr>
          <a:xfrm rot="2700000">
            <a:off x="1905691" y="143160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 xmlns:a16="http://schemas.microsoft.com/office/drawing/2014/main" id="{FF75DCB8-3751-442D-967D-C6195B064E9C}"/>
              </a:ext>
            </a:extLst>
          </p:cNvPr>
          <p:cNvSpPr txBox="1"/>
          <p:nvPr/>
        </p:nvSpPr>
        <p:spPr>
          <a:xfrm>
            <a:off x="443345" y="5012656"/>
            <a:ext cx="6455179" cy="738664"/>
          </a:xfrm>
          <a:prstGeom prst="rect">
            <a:avLst/>
          </a:prstGeom>
          <a:noFill/>
        </p:spPr>
        <p:txBody>
          <a:bodyPr wrap="square" rtlCol="0">
            <a:spAutoFit/>
          </a:bodyPr>
          <a:lstStyle/>
          <a:p>
            <a:pPr>
              <a:lnSpc>
                <a:spcPct val="150000"/>
              </a:lnSpc>
            </a:pPr>
            <a:r>
              <a:rPr lang="zh-CN" altLang="en-US" sz="2800" dirty="0">
                <a:latin typeface="方正兰亭黑简体" panose="02000000000000000000" pitchFamily="2" charset="-122"/>
                <a:ea typeface="方正兰亭黑简体" panose="02000000000000000000" pitchFamily="2" charset="-122"/>
              </a:rPr>
              <a:t>音频</a:t>
            </a:r>
            <a:r>
              <a:rPr lang="zh-CN" altLang="en-US" sz="2800" dirty="0">
                <a:solidFill>
                  <a:srgbClr val="FF0000"/>
                </a:solidFill>
                <a:latin typeface="方正兰亭黑简体" panose="02000000000000000000" pitchFamily="2" charset="-122"/>
                <a:ea typeface="方正兰亭黑简体" panose="02000000000000000000" pitchFamily="2" charset="-122"/>
              </a:rPr>
              <a:t>播放完毕</a:t>
            </a:r>
            <a:r>
              <a:rPr lang="zh-CN" altLang="en-US" sz="2800" dirty="0">
                <a:latin typeface="方正兰亭黑简体" panose="02000000000000000000" pitchFamily="2" charset="-122"/>
                <a:ea typeface="方正兰亭黑简体" panose="02000000000000000000" pitchFamily="2" charset="-122"/>
              </a:rPr>
              <a:t>后才会执行下一条指令；</a:t>
            </a:r>
          </a:p>
        </p:txBody>
      </p:sp>
      <p:sp>
        <p:nvSpPr>
          <p:cNvPr id="20" name="矩形 19"/>
          <p:cNvSpPr/>
          <p:nvPr/>
        </p:nvSpPr>
        <p:spPr>
          <a:xfrm>
            <a:off x="0" y="2923948"/>
            <a:ext cx="7119010" cy="738664"/>
          </a:xfrm>
          <a:prstGeom prst="rect">
            <a:avLst/>
          </a:prstGeom>
        </p:spPr>
        <p:txBody>
          <a:bodyPr wrap="square">
            <a:spAutoFit/>
          </a:bodyPr>
          <a:lstStyle/>
          <a:p>
            <a:pPr>
              <a:lnSpc>
                <a:spcPct val="150000"/>
              </a:lnSpc>
            </a:pPr>
            <a:r>
              <a:rPr lang="zh-CN" altLang="en-US" sz="2800" dirty="0">
                <a:latin typeface="方正兰亭黑简体" panose="02000000000000000000" pitchFamily="2" charset="-122"/>
                <a:ea typeface="方正兰亭黑简体" panose="02000000000000000000" pitchFamily="2" charset="-122"/>
              </a:rPr>
              <a:t>播放音频的同时，能够</a:t>
            </a:r>
            <a:r>
              <a:rPr lang="zh-CN" altLang="en-US" sz="2800" dirty="0">
                <a:solidFill>
                  <a:srgbClr val="FF0000"/>
                </a:solidFill>
                <a:latin typeface="方正兰亭黑简体" panose="02000000000000000000" pitchFamily="2" charset="-122"/>
                <a:ea typeface="方正兰亭黑简体" panose="02000000000000000000" pitchFamily="2" charset="-122"/>
              </a:rPr>
              <a:t>同时进行</a:t>
            </a:r>
            <a:r>
              <a:rPr lang="zh-CN" altLang="en-US" sz="2800" dirty="0">
                <a:latin typeface="方正兰亭黑简体" panose="02000000000000000000" pitchFamily="2" charset="-122"/>
                <a:ea typeface="方正兰亭黑简体" panose="02000000000000000000" pitchFamily="2" charset="-122"/>
              </a:rPr>
              <a:t>下一条指令；</a:t>
            </a:r>
            <a:endParaRPr lang="en-US" altLang="zh-CN" sz="2800" dirty="0">
              <a:latin typeface="方正兰亭黑简体" panose="02000000000000000000" pitchFamily="2" charset="-122"/>
              <a:ea typeface="方正兰亭黑简体" panose="02000000000000000000" pitchFamily="2" charset="-122"/>
            </a:endParaRPr>
          </a:p>
        </p:txBody>
      </p:sp>
      <p:cxnSp>
        <p:nvCxnSpPr>
          <p:cNvPr id="21" name="直接连接符 20"/>
          <p:cNvCxnSpPr/>
          <p:nvPr/>
        </p:nvCxnSpPr>
        <p:spPr>
          <a:xfrm flipV="1">
            <a:off x="4991064" y="4850879"/>
            <a:ext cx="1255145" cy="13255"/>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22" name="五边形 21"/>
          <p:cNvSpPr/>
          <p:nvPr/>
        </p:nvSpPr>
        <p:spPr>
          <a:xfrm>
            <a:off x="8058176" y="2261654"/>
            <a:ext cx="3445329" cy="538843"/>
          </a:xfrm>
          <a:prstGeom prst="homePlate">
            <a:avLst/>
          </a:prstGeom>
        </p:spPr>
        <p:style>
          <a:lnRef idx="1">
            <a:schemeClr val="accent2"/>
          </a:lnRef>
          <a:fillRef idx="2">
            <a:schemeClr val="accent2"/>
          </a:fillRef>
          <a:effectRef idx="1">
            <a:schemeClr val="accent2"/>
          </a:effectRef>
          <a:fontRef idx="minor">
            <a:schemeClr val="dk1"/>
          </a:fontRef>
        </p:style>
        <p:txBody>
          <a:bodyPr rtlCol="0" anchor="ctr"/>
          <a:lstStyle/>
          <a:p>
            <a:r>
              <a:rPr lang="zh-CN" altLang="en-US" sz="2400" dirty="0"/>
              <a:t>声音</a:t>
            </a:r>
          </a:p>
        </p:txBody>
      </p:sp>
      <p:sp>
        <p:nvSpPr>
          <p:cNvPr id="23" name="五边形 22"/>
          <p:cNvSpPr/>
          <p:nvPr/>
        </p:nvSpPr>
        <p:spPr>
          <a:xfrm>
            <a:off x="8058176" y="3018211"/>
            <a:ext cx="3445329" cy="538843"/>
          </a:xfrm>
          <a:prstGeom prst="homePlate">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2400" dirty="0"/>
              <a:t>LED</a:t>
            </a:r>
            <a:r>
              <a:rPr lang="zh-CN" altLang="en-US" sz="2400" dirty="0"/>
              <a:t>灯</a:t>
            </a:r>
          </a:p>
        </p:txBody>
      </p:sp>
      <p:sp>
        <p:nvSpPr>
          <p:cNvPr id="25" name="文本框 24"/>
          <p:cNvSpPr txBox="1"/>
          <p:nvPr/>
        </p:nvSpPr>
        <p:spPr>
          <a:xfrm>
            <a:off x="7450540" y="2341419"/>
            <a:ext cx="615553" cy="1437309"/>
          </a:xfrm>
          <a:prstGeom prst="rect">
            <a:avLst/>
          </a:prstGeom>
          <a:noFill/>
        </p:spPr>
        <p:txBody>
          <a:bodyPr vert="eaVert" wrap="square" rtlCol="0">
            <a:spAutoFit/>
          </a:bodyPr>
          <a:lstStyle/>
          <a:p>
            <a:r>
              <a:rPr lang="zh-CN" altLang="en-US" sz="2800" dirty="0"/>
              <a:t>多线程</a:t>
            </a:r>
          </a:p>
        </p:txBody>
      </p:sp>
      <p:sp>
        <p:nvSpPr>
          <p:cNvPr id="26" name="文本框 25"/>
          <p:cNvSpPr txBox="1"/>
          <p:nvPr/>
        </p:nvSpPr>
        <p:spPr>
          <a:xfrm>
            <a:off x="7478259" y="4284805"/>
            <a:ext cx="615553" cy="1295400"/>
          </a:xfrm>
          <a:prstGeom prst="rect">
            <a:avLst/>
          </a:prstGeom>
          <a:noFill/>
        </p:spPr>
        <p:txBody>
          <a:bodyPr vert="eaVert" wrap="square" rtlCol="0">
            <a:spAutoFit/>
          </a:bodyPr>
          <a:lstStyle/>
          <a:p>
            <a:r>
              <a:rPr lang="zh-CN" altLang="en-US" sz="2800" dirty="0"/>
              <a:t>单线程</a:t>
            </a:r>
          </a:p>
        </p:txBody>
      </p:sp>
      <p:sp>
        <p:nvSpPr>
          <p:cNvPr id="27" name="五边形 26"/>
          <p:cNvSpPr/>
          <p:nvPr/>
        </p:nvSpPr>
        <p:spPr>
          <a:xfrm>
            <a:off x="8139575" y="4580330"/>
            <a:ext cx="1950106" cy="538843"/>
          </a:xfrm>
          <a:prstGeom prst="homePlate">
            <a:avLst/>
          </a:prstGeom>
        </p:spPr>
        <p:style>
          <a:lnRef idx="1">
            <a:schemeClr val="accent2"/>
          </a:lnRef>
          <a:fillRef idx="2">
            <a:schemeClr val="accent2"/>
          </a:fillRef>
          <a:effectRef idx="1">
            <a:schemeClr val="accent2"/>
          </a:effectRef>
          <a:fontRef idx="minor">
            <a:schemeClr val="dk1"/>
          </a:fontRef>
        </p:style>
        <p:txBody>
          <a:bodyPr rtlCol="0" anchor="ctr"/>
          <a:lstStyle/>
          <a:p>
            <a:r>
              <a:rPr lang="zh-CN" altLang="en-US" sz="2400" dirty="0"/>
              <a:t>声音</a:t>
            </a:r>
          </a:p>
        </p:txBody>
      </p:sp>
      <p:sp>
        <p:nvSpPr>
          <p:cNvPr id="28" name="燕尾形 27"/>
          <p:cNvSpPr/>
          <p:nvPr/>
        </p:nvSpPr>
        <p:spPr>
          <a:xfrm>
            <a:off x="9812515" y="4580329"/>
            <a:ext cx="1998500" cy="538843"/>
          </a:xfrm>
          <a:prstGeom prst="chevron">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CN" sz="2400" dirty="0">
                <a:solidFill>
                  <a:schemeClr val="tx1"/>
                </a:solidFill>
              </a:rPr>
              <a:t>LED</a:t>
            </a:r>
            <a:r>
              <a:rPr lang="zh-CN" altLang="en-US" sz="2400" dirty="0">
                <a:solidFill>
                  <a:schemeClr val="tx1"/>
                </a:solidFill>
              </a:rPr>
              <a:t>灯</a:t>
            </a:r>
          </a:p>
        </p:txBody>
      </p:sp>
      <p:pic>
        <p:nvPicPr>
          <p:cNvPr id="2" name="图片 1"/>
          <p:cNvPicPr>
            <a:picLocks noChangeAspect="1"/>
          </p:cNvPicPr>
          <p:nvPr/>
        </p:nvPicPr>
        <p:blipFill>
          <a:blip r:embed="rId9">
            <a:extLst>
              <a:ext uri="{BEBA8EAE-BF5A-486C-A8C5-ECC9F3942E4B}">
                <a14:imgProps xmlns:a14="http://schemas.microsoft.com/office/drawing/2010/main">
                  <a14:imgLayer r:embed="rId10">
                    <a14:imgEffect>
                      <a14:backgroundRemoval t="8559" b="92793" l="2360" r="98083"/>
                    </a14:imgEffect>
                  </a14:imgLayer>
                </a14:imgProps>
              </a:ext>
            </a:extLst>
          </a:blip>
          <a:stretch>
            <a:fillRect/>
          </a:stretch>
        </p:blipFill>
        <p:spPr>
          <a:xfrm>
            <a:off x="1440007" y="1914683"/>
            <a:ext cx="4087957" cy="1338535"/>
          </a:xfrm>
          <a:prstGeom prst="rect">
            <a:avLst/>
          </a:prstGeom>
        </p:spPr>
      </p:pic>
    </p:spTree>
    <p:extLst>
      <p:ext uri="{BB962C8B-B14F-4D97-AF65-F5344CB8AC3E}">
        <p14:creationId xmlns:p14="http://schemas.microsoft.com/office/powerpoint/2010/main" val="2920315491"/>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2" presetClass="entr" presetSubtype="4"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ppt_x"/>
                                          </p:val>
                                        </p:tav>
                                        <p:tav tm="100000">
                                          <p:val>
                                            <p:strVal val="#ppt_x"/>
                                          </p:val>
                                        </p:tav>
                                      </p:tavLst>
                                    </p:anim>
                                    <p:anim calcmode="lin" valueType="num">
                                      <p:cBhvr additive="base">
                                        <p:cTn id="44" dur="500" fill="hold"/>
                                        <p:tgtEl>
                                          <p:spTgt spid="2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ppt_x"/>
                                          </p:val>
                                        </p:tav>
                                        <p:tav tm="100000">
                                          <p:val>
                                            <p:strVal val="#ppt_x"/>
                                          </p:val>
                                        </p:tav>
                                      </p:tavLst>
                                    </p:anim>
                                    <p:anim calcmode="lin" valueType="num">
                                      <p:cBhvr additive="base">
                                        <p:cTn id="48" dur="500" fill="hold"/>
                                        <p:tgtEl>
                                          <p:spTgt spid="2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fill="hold"/>
                                        <p:tgtEl>
                                          <p:spTgt spid="23"/>
                                        </p:tgtEl>
                                        <p:attrNameLst>
                                          <p:attrName>ppt_x</p:attrName>
                                        </p:attrNameLst>
                                      </p:cBhvr>
                                      <p:tavLst>
                                        <p:tav tm="0">
                                          <p:val>
                                            <p:strVal val="#ppt_x"/>
                                          </p:val>
                                        </p:tav>
                                        <p:tav tm="100000">
                                          <p:val>
                                            <p:strVal val="#ppt_x"/>
                                          </p:val>
                                        </p:tav>
                                      </p:tavLst>
                                    </p:anim>
                                    <p:anim calcmode="lin" valueType="num">
                                      <p:cBhvr additive="base">
                                        <p:cTn id="5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 calcmode="lin" valueType="num">
                                      <p:cBhvr additive="base">
                                        <p:cTn id="57" dur="500" fill="hold"/>
                                        <p:tgtEl>
                                          <p:spTgt spid="18"/>
                                        </p:tgtEl>
                                        <p:attrNameLst>
                                          <p:attrName>ppt_x</p:attrName>
                                        </p:attrNameLst>
                                      </p:cBhvr>
                                      <p:tavLst>
                                        <p:tav tm="0">
                                          <p:val>
                                            <p:strVal val="#ppt_x"/>
                                          </p:val>
                                        </p:tav>
                                        <p:tav tm="100000">
                                          <p:val>
                                            <p:strVal val="#ppt_x"/>
                                          </p:val>
                                        </p:tav>
                                      </p:tavLst>
                                    </p:anim>
                                    <p:anim calcmode="lin" valueType="num">
                                      <p:cBhvr additive="base">
                                        <p:cTn id="5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26"/>
                                        </p:tgtEl>
                                        <p:attrNameLst>
                                          <p:attrName>style.visibility</p:attrName>
                                        </p:attrNameLst>
                                      </p:cBhvr>
                                      <p:to>
                                        <p:strVal val="visible"/>
                                      </p:to>
                                    </p:set>
                                    <p:anim calcmode="lin" valueType="num">
                                      <p:cBhvr additive="base">
                                        <p:cTn id="63" dur="500" fill="hold"/>
                                        <p:tgtEl>
                                          <p:spTgt spid="26"/>
                                        </p:tgtEl>
                                        <p:attrNameLst>
                                          <p:attrName>ppt_x</p:attrName>
                                        </p:attrNameLst>
                                      </p:cBhvr>
                                      <p:tavLst>
                                        <p:tav tm="0">
                                          <p:val>
                                            <p:strVal val="#ppt_x"/>
                                          </p:val>
                                        </p:tav>
                                        <p:tav tm="100000">
                                          <p:val>
                                            <p:strVal val="#ppt_x"/>
                                          </p:val>
                                        </p:tav>
                                      </p:tavLst>
                                    </p:anim>
                                    <p:anim calcmode="lin" valueType="num">
                                      <p:cBhvr additive="base">
                                        <p:cTn id="64" dur="500" fill="hold"/>
                                        <p:tgtEl>
                                          <p:spTgt spid="26"/>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 calcmode="lin" valueType="num">
                                      <p:cBhvr additive="base">
                                        <p:cTn id="67" dur="500" fill="hold"/>
                                        <p:tgtEl>
                                          <p:spTgt spid="27"/>
                                        </p:tgtEl>
                                        <p:attrNameLst>
                                          <p:attrName>ppt_x</p:attrName>
                                        </p:attrNameLst>
                                      </p:cBhvr>
                                      <p:tavLst>
                                        <p:tav tm="0">
                                          <p:val>
                                            <p:strVal val="#ppt_x"/>
                                          </p:val>
                                        </p:tav>
                                        <p:tav tm="100000">
                                          <p:val>
                                            <p:strVal val="#ppt_x"/>
                                          </p:val>
                                        </p:tav>
                                      </p:tavLst>
                                    </p:anim>
                                    <p:anim calcmode="lin" valueType="num">
                                      <p:cBhvr additive="base">
                                        <p:cTn id="68" dur="500" fill="hold"/>
                                        <p:tgtEl>
                                          <p:spTgt spid="27"/>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8"/>
                                        </p:tgtEl>
                                        <p:attrNameLst>
                                          <p:attrName>style.visibility</p:attrName>
                                        </p:attrNameLst>
                                      </p:cBhvr>
                                      <p:to>
                                        <p:strVal val="visible"/>
                                      </p:to>
                                    </p:set>
                                    <p:anim calcmode="lin" valueType="num">
                                      <p:cBhvr additive="base">
                                        <p:cTn id="71" dur="500" fill="hold"/>
                                        <p:tgtEl>
                                          <p:spTgt spid="28"/>
                                        </p:tgtEl>
                                        <p:attrNameLst>
                                          <p:attrName>ppt_x</p:attrName>
                                        </p:attrNameLst>
                                      </p:cBhvr>
                                      <p:tavLst>
                                        <p:tav tm="0">
                                          <p:val>
                                            <p:strVal val="#ppt_x"/>
                                          </p:val>
                                        </p:tav>
                                        <p:tav tm="100000">
                                          <p:val>
                                            <p:strVal val="#ppt_x"/>
                                          </p:val>
                                        </p:tav>
                                      </p:tavLst>
                                    </p:anim>
                                    <p:anim calcmode="lin" valueType="num">
                                      <p:cBhvr additive="base">
                                        <p:cTn id="7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6" grpId="0" animBg="1"/>
      <p:bldP spid="18" grpId="0"/>
      <p:bldP spid="20" grpId="0"/>
      <p:bldP spid="22" grpId="0" animBg="1"/>
      <p:bldP spid="23" grpId="0" animBg="1"/>
      <p:bldP spid="25" grpId="0"/>
      <p:bldP spid="26" grpId="0"/>
      <p:bldP spid="27" grpId="0" animBg="1"/>
      <p:bldP spid="2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449435" y="-283845"/>
            <a:ext cx="3105785" cy="354139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04177" y="1359858"/>
            <a:ext cx="4806315" cy="572452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14" name="TextBox 29"/>
          <p:cNvSpPr txBox="1"/>
          <p:nvPr/>
        </p:nvSpPr>
        <p:spPr>
          <a:xfrm>
            <a:off x="1738827" y="381902"/>
            <a:ext cx="9399756"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复习回顾</a:t>
            </a:r>
            <a:endParaRPr lang="en-US" altLang="zh-CN" sz="5400" b="1" dirty="0">
              <a:solidFill>
                <a:srgbClr val="3D85F9"/>
              </a:solidFill>
              <a:latin typeface="汉仪雅酷黑 65W" panose="020B0604020202020204" pitchFamily="34" charset="-122"/>
              <a:ea typeface="汉仪雅酷黑 65W" panose="020B0604020202020204" pitchFamily="34" charset="-122"/>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t>8</a:t>
            </a:fld>
            <a:endParaRPr lang="zh-CN" altLang="en-US"/>
          </a:p>
        </p:txBody>
      </p:sp>
      <p:sp>
        <p:nvSpPr>
          <p:cNvPr id="24" name="矩形: 圆角 7"/>
          <p:cNvSpPr/>
          <p:nvPr/>
        </p:nvSpPr>
        <p:spPr>
          <a:xfrm>
            <a:off x="1847848" y="1468582"/>
            <a:ext cx="4996297" cy="509508"/>
          </a:xfrm>
          <a:prstGeom prst="roundRect">
            <a:avLst>
              <a:gd name="adj" fmla="val 50000"/>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方正兰亭黑简体" panose="02000000000000000000" pitchFamily="2" charset="-122"/>
                <a:ea typeface="方正兰亭黑简体" panose="02000000000000000000" pitchFamily="2" charset="-122"/>
              </a:rPr>
              <a:t>试一试并说明该程序意思</a:t>
            </a:r>
          </a:p>
        </p:txBody>
      </p:sp>
      <p:pic>
        <p:nvPicPr>
          <p:cNvPr id="11" name="图片 10"/>
          <p:cNvPicPr>
            <a:picLocks noChangeAspect="1"/>
          </p:cNvPicPr>
          <p:nvPr/>
        </p:nvPicPr>
        <p:blipFill>
          <a:blip r:embed="rId7">
            <a:extLst>
              <a:ext uri="{BEBA8EAE-BF5A-486C-A8C5-ECC9F3942E4B}">
                <a14:imgProps xmlns:a14="http://schemas.microsoft.com/office/drawing/2010/main">
                  <a14:imgLayer r:embed="rId8">
                    <a14:imgEffect>
                      <a14:backgroundRemoval t="1505" b="97826" l="87" r="99306"/>
                    </a14:imgEffect>
                  </a14:imgLayer>
                </a14:imgProps>
              </a:ext>
            </a:extLst>
          </a:blip>
          <a:stretch>
            <a:fillRect/>
          </a:stretch>
        </p:blipFill>
        <p:spPr>
          <a:xfrm>
            <a:off x="6520729" y="2278255"/>
            <a:ext cx="5117089" cy="2653963"/>
          </a:xfrm>
          <a:prstGeom prst="rect">
            <a:avLst/>
          </a:prstGeom>
        </p:spPr>
      </p:pic>
      <p:pic>
        <p:nvPicPr>
          <p:cNvPr id="15" name="图片 14"/>
          <p:cNvPicPr>
            <a:picLocks noChangeAspect="1"/>
          </p:cNvPicPr>
          <p:nvPr/>
        </p:nvPicPr>
        <p:blipFill>
          <a:blip r:embed="rId9">
            <a:extLst>
              <a:ext uri="{BEBA8EAE-BF5A-486C-A8C5-ECC9F3942E4B}">
                <a14:imgProps xmlns:a14="http://schemas.microsoft.com/office/drawing/2010/main">
                  <a14:imgLayer r:embed="rId10">
                    <a14:imgEffect>
                      <a14:backgroundRemoval t="1669" b="95993" l="0" r="98379"/>
                    </a14:imgEffect>
                  </a14:imgLayer>
                </a14:imgProps>
              </a:ext>
            </a:extLst>
          </a:blip>
          <a:stretch>
            <a:fillRect/>
          </a:stretch>
        </p:blipFill>
        <p:spPr>
          <a:xfrm>
            <a:off x="902279" y="2253723"/>
            <a:ext cx="5267835" cy="2692350"/>
          </a:xfrm>
          <a:prstGeom prst="rect">
            <a:avLst/>
          </a:prstGeom>
        </p:spPr>
      </p:pic>
      <p:sp>
        <p:nvSpPr>
          <p:cNvPr id="29" name="矩形 28"/>
          <p:cNvSpPr/>
          <p:nvPr/>
        </p:nvSpPr>
        <p:spPr>
          <a:xfrm>
            <a:off x="7827818" y="4794311"/>
            <a:ext cx="1565564" cy="738664"/>
          </a:xfrm>
          <a:prstGeom prst="rect">
            <a:avLst/>
          </a:prstGeom>
        </p:spPr>
        <p:txBody>
          <a:bodyPr wrap="square">
            <a:spAutoFit/>
          </a:bodyPr>
          <a:lstStyle/>
          <a:p>
            <a:pPr>
              <a:lnSpc>
                <a:spcPct val="150000"/>
              </a:lnSpc>
            </a:pPr>
            <a:r>
              <a:rPr lang="zh-CN" altLang="en-US" sz="2800" dirty="0">
                <a:latin typeface="方正兰亭黑简体" panose="02000000000000000000" pitchFamily="2" charset="-122"/>
                <a:ea typeface="方正兰亭黑简体" panose="02000000000000000000" pitchFamily="2" charset="-122"/>
              </a:rPr>
              <a:t>单线程</a:t>
            </a:r>
            <a:endParaRPr lang="en-US" altLang="zh-CN" sz="2800" dirty="0">
              <a:latin typeface="方正兰亭黑简体" panose="02000000000000000000" pitchFamily="2" charset="-122"/>
              <a:ea typeface="方正兰亭黑简体" panose="02000000000000000000" pitchFamily="2" charset="-122"/>
            </a:endParaRPr>
          </a:p>
        </p:txBody>
      </p:sp>
      <p:sp>
        <p:nvSpPr>
          <p:cNvPr id="30" name="矩形 29"/>
          <p:cNvSpPr/>
          <p:nvPr/>
        </p:nvSpPr>
        <p:spPr>
          <a:xfrm>
            <a:off x="2285999" y="4849730"/>
            <a:ext cx="1565564" cy="668260"/>
          </a:xfrm>
          <a:prstGeom prst="rect">
            <a:avLst/>
          </a:prstGeom>
        </p:spPr>
        <p:txBody>
          <a:bodyPr wrap="square">
            <a:spAutoFit/>
          </a:bodyPr>
          <a:lstStyle/>
          <a:p>
            <a:pPr>
              <a:lnSpc>
                <a:spcPct val="150000"/>
              </a:lnSpc>
            </a:pPr>
            <a:r>
              <a:rPr lang="zh-CN" altLang="en-US" sz="2800" dirty="0">
                <a:latin typeface="方正兰亭黑简体" panose="02000000000000000000" pitchFamily="2" charset="-122"/>
                <a:ea typeface="方正兰亭黑简体" panose="02000000000000000000" pitchFamily="2" charset="-122"/>
              </a:rPr>
              <a:t>多线程</a:t>
            </a:r>
            <a:endParaRPr lang="en-US" altLang="zh-CN" sz="2800" dirty="0">
              <a:latin typeface="方正兰亭黑简体" panose="02000000000000000000" pitchFamily="2" charset="-122"/>
              <a:ea typeface="方正兰亭黑简体" panose="02000000000000000000" pitchFamily="2" charset="-122"/>
            </a:endParaRPr>
          </a:p>
        </p:txBody>
      </p:sp>
    </p:spTree>
    <p:extLst>
      <p:ext uri="{BB962C8B-B14F-4D97-AF65-F5344CB8AC3E}">
        <p14:creationId xmlns:p14="http://schemas.microsoft.com/office/powerpoint/2010/main" val="840988955"/>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250"/>
                                  </p:stCondLst>
                                  <p:childTnLst>
                                    <p:set>
                                      <p:cBhvr>
                                        <p:cTn id="12" dur="1" fill="hold">
                                          <p:stCondLst>
                                            <p:cond delay="0"/>
                                          </p:stCondLst>
                                        </p:cTn>
                                        <p:tgtEl>
                                          <p:spTgt spid="24"/>
                                        </p:tgtEl>
                                        <p:attrNameLst>
                                          <p:attrName>style.visibility</p:attrName>
                                        </p:attrNameLst>
                                      </p:cBhvr>
                                      <p:to>
                                        <p:strVal val="visible"/>
                                      </p:to>
                                    </p:set>
                                    <p:anim calcmode="lin" valueType="num">
                                      <p:cBhvr>
                                        <p:cTn id="13" dur="500" fill="hold"/>
                                        <p:tgtEl>
                                          <p:spTgt spid="24"/>
                                        </p:tgtEl>
                                        <p:attrNameLst>
                                          <p:attrName>ppt_x</p:attrName>
                                        </p:attrNameLst>
                                      </p:cBhvr>
                                      <p:tavLst>
                                        <p:tav tm="0">
                                          <p:val>
                                            <p:strVal val="#ppt_x-#ppt_w/2"/>
                                          </p:val>
                                        </p:tav>
                                        <p:tav tm="100000">
                                          <p:val>
                                            <p:strVal val="#ppt_x"/>
                                          </p:val>
                                        </p:tav>
                                      </p:tavLst>
                                    </p:anim>
                                    <p:anim calcmode="lin" valueType="num">
                                      <p:cBhvr>
                                        <p:cTn id="14" dur="500" fill="hold"/>
                                        <p:tgtEl>
                                          <p:spTgt spid="24"/>
                                        </p:tgtEl>
                                        <p:attrNameLst>
                                          <p:attrName>ppt_y</p:attrName>
                                        </p:attrNameLst>
                                      </p:cBhvr>
                                      <p:tavLst>
                                        <p:tav tm="0">
                                          <p:val>
                                            <p:strVal val="#ppt_y"/>
                                          </p:val>
                                        </p:tav>
                                        <p:tav tm="100000">
                                          <p:val>
                                            <p:strVal val="#ppt_y"/>
                                          </p:val>
                                        </p:tav>
                                      </p:tavLst>
                                    </p:anim>
                                    <p:anim calcmode="lin" valueType="num">
                                      <p:cBhvr>
                                        <p:cTn id="15" dur="500" fill="hold"/>
                                        <p:tgtEl>
                                          <p:spTgt spid="24"/>
                                        </p:tgtEl>
                                        <p:attrNameLst>
                                          <p:attrName>ppt_w</p:attrName>
                                        </p:attrNameLst>
                                      </p:cBhvr>
                                      <p:tavLst>
                                        <p:tav tm="0">
                                          <p:val>
                                            <p:fltVal val="0"/>
                                          </p:val>
                                        </p:tav>
                                        <p:tav tm="100000">
                                          <p:val>
                                            <p:strVal val="#ppt_w"/>
                                          </p:val>
                                        </p:tav>
                                      </p:tavLst>
                                    </p:anim>
                                    <p:anim calcmode="lin" valueType="num">
                                      <p:cBhvr>
                                        <p:cTn id="16" dur="5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500" fill="hold"/>
                                        <p:tgtEl>
                                          <p:spTgt spid="30"/>
                                        </p:tgtEl>
                                        <p:attrNameLst>
                                          <p:attrName>ppt_x</p:attrName>
                                        </p:attrNameLst>
                                      </p:cBhvr>
                                      <p:tavLst>
                                        <p:tav tm="0">
                                          <p:val>
                                            <p:strVal val="#ppt_x"/>
                                          </p:val>
                                        </p:tav>
                                        <p:tav tm="100000">
                                          <p:val>
                                            <p:strVal val="#ppt_x"/>
                                          </p:val>
                                        </p:tav>
                                      </p:tavLst>
                                    </p:anim>
                                    <p:anim calcmode="lin" valueType="num">
                                      <p:cBhvr additive="base">
                                        <p:cTn id="32" dur="500" fill="hold"/>
                                        <p:tgtEl>
                                          <p:spTgt spid="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ppt_x"/>
                                          </p:val>
                                        </p:tav>
                                        <p:tav tm="100000">
                                          <p:val>
                                            <p:strVal val="#ppt_x"/>
                                          </p:val>
                                        </p:tav>
                                      </p:tavLst>
                                    </p:anim>
                                    <p:anim calcmode="lin" valueType="num">
                                      <p:cBhvr additive="base">
                                        <p:cTn id="3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4" grpId="0" bldLvl="0" animBg="1"/>
      <p:bldP spid="29" grpId="0"/>
      <p:bldP spid="3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9460" y="-541020"/>
            <a:ext cx="3105785" cy="354139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14" name="TextBox 29"/>
          <p:cNvSpPr txBox="1"/>
          <p:nvPr/>
        </p:nvSpPr>
        <p:spPr>
          <a:xfrm>
            <a:off x="1738827" y="381902"/>
            <a:ext cx="9399756"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硬件学习</a:t>
            </a:r>
            <a:endParaRPr lang="en-US" altLang="zh-CN" sz="5400" b="1" dirty="0">
              <a:solidFill>
                <a:srgbClr val="3D85F9"/>
              </a:solidFill>
              <a:latin typeface="汉仪雅酷黑 65W" panose="020B0604020202020204" pitchFamily="34" charset="-122"/>
              <a:ea typeface="汉仪雅酷黑 65W" panose="020B0604020202020204" pitchFamily="34" charset="-122"/>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t>9</a:t>
            </a:fld>
            <a:endParaRPr lang="zh-CN" altLang="en-US"/>
          </a:p>
        </p:txBody>
      </p:sp>
      <p:sp>
        <p:nvSpPr>
          <p:cNvPr id="8" name="矩形: 圆角 7"/>
          <p:cNvSpPr/>
          <p:nvPr/>
        </p:nvSpPr>
        <p:spPr>
          <a:xfrm>
            <a:off x="1847848" y="1366090"/>
            <a:ext cx="5907619" cy="612000"/>
          </a:xfrm>
          <a:prstGeom prst="roundRect">
            <a:avLst>
              <a:gd name="adj" fmla="val 50000"/>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latin typeface="方正兰亭黑简体" panose="02000000000000000000" pitchFamily="2" charset="-122"/>
                <a:ea typeface="方正兰亭黑简体" panose="02000000000000000000" pitchFamily="2" charset="-122"/>
              </a:rPr>
              <a:t>我怎么把别人的话顺利复述呢？</a:t>
            </a:r>
          </a:p>
        </p:txBody>
      </p:sp>
      <p:pic>
        <p:nvPicPr>
          <p:cNvPr id="16" name="图片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25913" y="1997728"/>
            <a:ext cx="4500814" cy="4860272"/>
          </a:xfrm>
          <a:prstGeom prst="rect">
            <a:avLst/>
          </a:prstGeom>
        </p:spPr>
      </p:pic>
      <p:sp>
        <p:nvSpPr>
          <p:cNvPr id="23" name="文本框 22"/>
          <p:cNvSpPr txBox="1"/>
          <p:nvPr/>
        </p:nvSpPr>
        <p:spPr>
          <a:xfrm>
            <a:off x="6806314" y="3061233"/>
            <a:ext cx="4099811" cy="1658980"/>
          </a:xfrm>
          <a:prstGeom prst="rect">
            <a:avLst/>
          </a:prstGeom>
          <a:noFill/>
          <a:ln>
            <a:noFill/>
          </a:ln>
        </p:spPr>
        <p:txBody>
          <a:bodyPr wrap="square" rtlCol="0">
            <a:spAutoFit/>
          </a:bodyPr>
          <a:lstStyle/>
          <a:p>
            <a:pPr>
              <a:lnSpc>
                <a:spcPct val="125000"/>
              </a:lnSpc>
            </a:pPr>
            <a:r>
              <a:rPr lang="zh-CN" altLang="en-US" sz="2800" dirty="0">
                <a:latin typeface="方正兰亭黑简体" panose="02000000000000000000" pitchFamily="2" charset="-122"/>
                <a:ea typeface="方正兰亭黑简体" panose="02000000000000000000" pitchFamily="2" charset="-122"/>
              </a:rPr>
              <a:t>        麦克风是将声音信号转换为电信号的能量转换器件。</a:t>
            </a:r>
          </a:p>
        </p:txBody>
      </p:sp>
      <p:pic>
        <p:nvPicPr>
          <p:cNvPr id="25" name="图片 2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98954" y="3000375"/>
            <a:ext cx="3372485" cy="2530475"/>
          </a:xfrm>
          <a:prstGeom prst="rect">
            <a:avLst/>
          </a:prstGeom>
        </p:spPr>
      </p:pic>
      <p:sp>
        <p:nvSpPr>
          <p:cNvPr id="2" name="对话气泡: 矩形 1">
            <a:extLst>
              <a:ext uri="{FF2B5EF4-FFF2-40B4-BE49-F238E27FC236}">
                <a16:creationId xmlns="" xmlns:a16="http://schemas.microsoft.com/office/drawing/2014/main" id="{16AB1708-5985-40E4-8EC3-05E4517755F9}"/>
              </a:ext>
            </a:extLst>
          </p:cNvPr>
          <p:cNvSpPr/>
          <p:nvPr/>
        </p:nvSpPr>
        <p:spPr>
          <a:xfrm>
            <a:off x="809623" y="4091563"/>
            <a:ext cx="2076450" cy="1257300"/>
          </a:xfrm>
          <a:prstGeom prst="wedgeRectCallout">
            <a:avLst>
              <a:gd name="adj1" fmla="val 105314"/>
              <a:gd name="adj2" fmla="val -32196"/>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600" dirty="0">
                <a:solidFill>
                  <a:schemeClr val="tx1"/>
                </a:solidFill>
                <a:latin typeface="方正兰亭黑简体" panose="02000000000000000000" pitchFamily="2" charset="-122"/>
                <a:ea typeface="方正兰亭黑简体" panose="02000000000000000000" pitchFamily="2" charset="-122"/>
              </a:rPr>
              <a:t>麦克风：我在这哦</a:t>
            </a:r>
            <a:r>
              <a:rPr lang="en-US" altLang="zh-CN" sz="2600" dirty="0">
                <a:solidFill>
                  <a:schemeClr val="tx1"/>
                </a:solidFill>
                <a:latin typeface="方正兰亭黑简体" panose="02000000000000000000" pitchFamily="2" charset="-122"/>
                <a:ea typeface="方正兰亭黑简体" panose="02000000000000000000" pitchFamily="2" charset="-122"/>
              </a:rPr>
              <a:t>~</a:t>
            </a:r>
            <a:endParaRPr lang="zh-CN" altLang="en-US" sz="2600" dirty="0">
              <a:solidFill>
                <a:schemeClr val="tx1"/>
              </a:solidFill>
              <a:latin typeface="方正兰亭黑简体" panose="02000000000000000000" pitchFamily="2" charset="-122"/>
              <a:ea typeface="方正兰亭黑简体" panose="02000000000000000000" pitchFamily="2" charset="-122"/>
            </a:endParaRPr>
          </a:p>
        </p:txBody>
      </p:sp>
      <p:sp>
        <p:nvSpPr>
          <p:cNvPr id="15" name="云形标注 8">
            <a:extLst>
              <a:ext uri="{FF2B5EF4-FFF2-40B4-BE49-F238E27FC236}">
                <a16:creationId xmlns="" xmlns:a16="http://schemas.microsoft.com/office/drawing/2014/main" id="{B61A7ADC-4182-4F52-9906-D7F0FFDA2664}"/>
              </a:ext>
            </a:extLst>
          </p:cNvPr>
          <p:cNvSpPr/>
          <p:nvPr/>
        </p:nvSpPr>
        <p:spPr>
          <a:xfrm>
            <a:off x="8185405" y="97809"/>
            <a:ext cx="3435229" cy="1955330"/>
          </a:xfrm>
          <a:prstGeom prst="cloudCallout">
            <a:avLst>
              <a:gd name="adj1" fmla="val -61150"/>
              <a:gd name="adj2" fmla="val 28874"/>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600" dirty="0" smtClean="0">
                <a:solidFill>
                  <a:schemeClr val="tx1"/>
                </a:solidFill>
                <a:latin typeface="方正兰亭黑简体" panose="02000000000000000000" pitchFamily="2" charset="-122"/>
                <a:ea typeface="方正兰亭黑简体" panose="02000000000000000000" pitchFamily="2" charset="-122"/>
              </a:rPr>
              <a:t>找一找，</a:t>
            </a:r>
            <a:r>
              <a:rPr lang="en-US" altLang="zh-CN" sz="2600" dirty="0">
                <a:solidFill>
                  <a:schemeClr val="tx1"/>
                </a:solidFill>
                <a:latin typeface="方正兰亭黑简体" panose="02000000000000000000" pitchFamily="2" charset="-122"/>
                <a:ea typeface="方正兰亭黑简体" panose="02000000000000000000" pitchFamily="2" charset="-122"/>
              </a:rPr>
              <a:t>EP Robot </a:t>
            </a:r>
            <a:r>
              <a:rPr lang="zh-CN" altLang="en-US" sz="2600" dirty="0" smtClean="0">
                <a:solidFill>
                  <a:schemeClr val="tx1"/>
                </a:solidFill>
                <a:latin typeface="方正兰亭黑简体" panose="02000000000000000000" pitchFamily="2" charset="-122"/>
                <a:ea typeface="方正兰亭黑简体" panose="02000000000000000000" pitchFamily="2" charset="-122"/>
              </a:rPr>
              <a:t>的麦克风在哪里呢？</a:t>
            </a:r>
            <a:endParaRPr lang="zh-CN" altLang="en-US" sz="2600" dirty="0">
              <a:solidFill>
                <a:schemeClr val="tx1"/>
              </a:solidFill>
              <a:latin typeface="方正兰亭黑简体" panose="02000000000000000000" pitchFamily="2" charset="-122"/>
              <a:ea typeface="方正兰亭黑简体" panose="02000000000000000000" pitchFamily="2" charset="-122"/>
            </a:endParaRP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7" presetClass="entr" presetSubtype="8" fill="hold" grpId="1" nodeType="withEffect">
                                  <p:stCondLst>
                                    <p:cond delay="25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ppt_x</p:attrName>
                                        </p:attrNameLst>
                                      </p:cBhvr>
                                      <p:tavLst>
                                        <p:tav tm="0">
                                          <p:val>
                                            <p:strVal val="#ppt_x-#ppt_w/2"/>
                                          </p:val>
                                        </p:tav>
                                        <p:tav tm="100000">
                                          <p:val>
                                            <p:strVal val="#ppt_x"/>
                                          </p:val>
                                        </p:tav>
                                      </p:tavLst>
                                    </p:anim>
                                    <p:anim calcmode="lin" valueType="num">
                                      <p:cBhvr>
                                        <p:cTn id="14" dur="500" fill="hold"/>
                                        <p:tgtEl>
                                          <p:spTgt spid="8"/>
                                        </p:tgtEl>
                                        <p:attrNameLst>
                                          <p:attrName>ppt_y</p:attrName>
                                        </p:attrNameLst>
                                      </p:cBhvr>
                                      <p:tavLst>
                                        <p:tav tm="0">
                                          <p:val>
                                            <p:strVal val="#ppt_y"/>
                                          </p:val>
                                        </p:tav>
                                        <p:tav tm="100000">
                                          <p:val>
                                            <p:strVal val="#ppt_y"/>
                                          </p:val>
                                        </p:tav>
                                      </p:tavLst>
                                    </p:anim>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strVal val="#ppt_h"/>
                                          </p:val>
                                        </p:tav>
                                        <p:tav tm="100000">
                                          <p:val>
                                            <p:strVal val="#ppt_h"/>
                                          </p:val>
                                        </p:tav>
                                      </p:tavLst>
                                    </p:anim>
                                  </p:childTnLst>
                                </p:cTn>
                              </p:par>
                              <p:par>
                                <p:cTn id="17" presetID="2" presetClass="entr" presetSubtype="4" fill="hold" nodeType="withEffect">
                                  <p:stCondLst>
                                    <p:cond delay="25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2" fill="hold" grpId="0" nodeType="withEffect">
                                  <p:stCondLst>
                                    <p:cond delay="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fill="hold"/>
                                        <p:tgtEl>
                                          <p:spTgt spid="23"/>
                                        </p:tgtEl>
                                        <p:attrNameLst>
                                          <p:attrName>ppt_x</p:attrName>
                                        </p:attrNameLst>
                                      </p:cBhvr>
                                      <p:tavLst>
                                        <p:tav tm="0">
                                          <p:val>
                                            <p:strVal val="1+#ppt_w/2"/>
                                          </p:val>
                                        </p:tav>
                                        <p:tav tm="100000">
                                          <p:val>
                                            <p:strVal val="#ppt_x"/>
                                          </p:val>
                                        </p:tav>
                                      </p:tavLst>
                                    </p:anim>
                                    <p:anim calcmode="lin" valueType="num">
                                      <p:cBhvr additive="base">
                                        <p:cTn id="24"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xit" presetSubtype="4" fill="hold" nodeType="clickEffect">
                                  <p:stCondLst>
                                    <p:cond delay="0"/>
                                  </p:stCondLst>
                                  <p:childTnLst>
                                    <p:anim calcmode="lin" valueType="num">
                                      <p:cBhvr additive="base">
                                        <p:cTn id="28" dur="500"/>
                                        <p:tgtEl>
                                          <p:spTgt spid="16"/>
                                        </p:tgtEl>
                                        <p:attrNameLst>
                                          <p:attrName>ppt_x</p:attrName>
                                        </p:attrNameLst>
                                      </p:cBhvr>
                                      <p:tavLst>
                                        <p:tav tm="0">
                                          <p:val>
                                            <p:strVal val="ppt_x"/>
                                          </p:val>
                                        </p:tav>
                                        <p:tav tm="100000">
                                          <p:val>
                                            <p:strVal val="ppt_x"/>
                                          </p:val>
                                        </p:tav>
                                      </p:tavLst>
                                    </p:anim>
                                    <p:anim calcmode="lin" valueType="num">
                                      <p:cBhvr additive="base">
                                        <p:cTn id="29" dur="500"/>
                                        <p:tgtEl>
                                          <p:spTgt spid="16"/>
                                        </p:tgtEl>
                                        <p:attrNameLst>
                                          <p:attrName>ppt_y</p:attrName>
                                        </p:attrNameLst>
                                      </p:cBhvr>
                                      <p:tavLst>
                                        <p:tav tm="0">
                                          <p:val>
                                            <p:strVal val="ppt_y"/>
                                          </p:val>
                                        </p:tav>
                                        <p:tav tm="100000">
                                          <p:val>
                                            <p:strVal val="1+ppt_h/2"/>
                                          </p:val>
                                        </p:tav>
                                      </p:tavLst>
                                    </p:anim>
                                    <p:set>
                                      <p:cBhvr>
                                        <p:cTn id="30" dur="1" fill="hold">
                                          <p:stCondLst>
                                            <p:cond delay="499"/>
                                          </p:stCondLst>
                                        </p:cTn>
                                        <p:tgtEl>
                                          <p:spTgt spid="1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1000"/>
                                        <p:tgtEl>
                                          <p:spTgt spid="25"/>
                                        </p:tgtEl>
                                      </p:cBhvr>
                                    </p:animEffect>
                                    <p:anim calcmode="lin" valueType="num">
                                      <p:cBhvr>
                                        <p:cTn id="36" dur="1000" fill="hold"/>
                                        <p:tgtEl>
                                          <p:spTgt spid="25"/>
                                        </p:tgtEl>
                                        <p:attrNameLst>
                                          <p:attrName>ppt_x</p:attrName>
                                        </p:attrNameLst>
                                      </p:cBhvr>
                                      <p:tavLst>
                                        <p:tav tm="0">
                                          <p:val>
                                            <p:strVal val="#ppt_x"/>
                                          </p:val>
                                        </p:tav>
                                        <p:tav tm="100000">
                                          <p:val>
                                            <p:strVal val="#ppt_x"/>
                                          </p:val>
                                        </p:tav>
                                      </p:tavLst>
                                    </p:anim>
                                    <p:anim calcmode="lin" valueType="num">
                                      <p:cBhvr>
                                        <p:cTn id="37"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
                                        </p:tgtEl>
                                        <p:attrNameLst>
                                          <p:attrName>style.visibility</p:attrName>
                                        </p:attrNameLst>
                                      </p:cBhvr>
                                      <p:to>
                                        <p:strVal val="visible"/>
                                      </p:to>
                                    </p:set>
                                    <p:anim calcmode="lin" valueType="num">
                                      <p:cBhvr additive="base">
                                        <p:cTn id="42" dur="500" fill="hold"/>
                                        <p:tgtEl>
                                          <p:spTgt spid="2"/>
                                        </p:tgtEl>
                                        <p:attrNameLst>
                                          <p:attrName>ppt_x</p:attrName>
                                        </p:attrNameLst>
                                      </p:cBhvr>
                                      <p:tavLst>
                                        <p:tav tm="0">
                                          <p:val>
                                            <p:strVal val="#ppt_x"/>
                                          </p:val>
                                        </p:tav>
                                        <p:tav tm="100000">
                                          <p:val>
                                            <p:strVal val="#ppt_x"/>
                                          </p:val>
                                        </p:tav>
                                      </p:tavLst>
                                    </p:anim>
                                    <p:anim calcmode="lin" valueType="num">
                                      <p:cBhvr additive="base">
                                        <p:cTn id="4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additive="base">
                                        <p:cTn id="48" dur="500" fill="hold"/>
                                        <p:tgtEl>
                                          <p:spTgt spid="15"/>
                                        </p:tgtEl>
                                        <p:attrNameLst>
                                          <p:attrName>ppt_x</p:attrName>
                                        </p:attrNameLst>
                                      </p:cBhvr>
                                      <p:tavLst>
                                        <p:tav tm="0">
                                          <p:val>
                                            <p:strVal val="#ppt_x"/>
                                          </p:val>
                                        </p:tav>
                                        <p:tav tm="100000">
                                          <p:val>
                                            <p:strVal val="#ppt_x"/>
                                          </p:val>
                                        </p:tav>
                                      </p:tavLst>
                                    </p:anim>
                                    <p:anim calcmode="lin" valueType="num">
                                      <p:cBhvr additive="base">
                                        <p:cTn id="4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1" bldLvl="0" animBg="1"/>
      <p:bldP spid="23" grpId="0" bldLvl="0" animBg="1"/>
      <p:bldP spid="2" grpId="0" animBg="1"/>
      <p:bldP spid="1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LIDE.VECTOR" val="aa667f4b-03aa-4665-9516-67877fa57416"/>
</p:tagLst>
</file>

<file path=ppt/tags/tag2.xml><?xml version="1.0" encoding="utf-8"?>
<p:tagLst xmlns:a="http://schemas.openxmlformats.org/drawingml/2006/main" xmlns:r="http://schemas.openxmlformats.org/officeDocument/2006/relationships" xmlns:p="http://schemas.openxmlformats.org/presentationml/2006/main">
  <p:tag name="ISLIDE.VECTOR" val="086bbcfd-e0ee-402c-aeb3-4a9ea155e99a"/>
</p:tagLst>
</file>

<file path=ppt/tags/tag3.xml><?xml version="1.0" encoding="utf-8"?>
<p:tagLst xmlns:a="http://schemas.openxmlformats.org/drawingml/2006/main" xmlns:r="http://schemas.openxmlformats.org/officeDocument/2006/relationships" xmlns:p="http://schemas.openxmlformats.org/presentationml/2006/main">
  <p:tag name="ISLIDE.VECTOR" val="aa667f4b-03aa-4665-9516-67877fa57416"/>
</p:tagLst>
</file>

<file path=ppt/tags/tag4.xml><?xml version="1.0" encoding="utf-8"?>
<p:tagLst xmlns:a="http://schemas.openxmlformats.org/drawingml/2006/main" xmlns:r="http://schemas.openxmlformats.org/officeDocument/2006/relationships" xmlns:p="http://schemas.openxmlformats.org/presentationml/2006/main">
  <p:tag name="ISLIDE.VECTOR" val="df60c204-ca9b-4cf4-8aec-747a78a48c01"/>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975,&quot;width&quot;:6975}"/>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275b50ce-9c69-44c4-a79c-88fcb3a2ff11}"/>
</p:tagLst>
</file>

<file path=ppt/tags/tag7.xml><?xml version="1.0" encoding="utf-8"?>
<p:tagLst xmlns:a="http://schemas.openxmlformats.org/drawingml/2006/main" xmlns:r="http://schemas.openxmlformats.org/officeDocument/2006/relationships" xmlns:p="http://schemas.openxmlformats.org/presentationml/2006/main">
  <p:tag name="KSO_WM_UNIT_TABLE_BEAUTIFY" val="{199481ac-cc80-495b-8660-7fc9ea98ff0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2119</TotalTime>
  <Words>3960</Words>
  <Application>Microsoft Office PowerPoint</Application>
  <PresentationFormat>宽屏</PresentationFormat>
  <Paragraphs>287</Paragraphs>
  <Slides>23</Slides>
  <Notes>23</Notes>
  <HiddenSlides>0</HiddenSlides>
  <MMClips>2</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23</vt:i4>
      </vt:variant>
    </vt:vector>
  </HeadingPairs>
  <TitlesOfParts>
    <vt:vector size="37" baseType="lpstr">
      <vt:lpstr>方正黑体简体</vt:lpstr>
      <vt:lpstr>方正兰亭黑简体</vt:lpstr>
      <vt:lpstr>方正兰亭特黑简体</vt:lpstr>
      <vt:lpstr>方正兰亭中黑简体</vt:lpstr>
      <vt:lpstr>汉仪雅酷黑 65W</vt:lpstr>
      <vt:lpstr>宋体</vt:lpstr>
      <vt:lpstr>字魂59号-创粗黑</vt:lpstr>
      <vt:lpstr>Arial</vt:lpstr>
      <vt:lpstr>Calibri</vt:lpstr>
      <vt:lpstr>Calibri Light</vt:lpstr>
      <vt:lpstr>Gotham</vt:lpstr>
      <vt:lpstr>Open Sans</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edz</dc:creator>
  <cp:lastModifiedBy>Microsoft 帐户</cp:lastModifiedBy>
  <cp:revision>328</cp:revision>
  <cp:lastPrinted>2020-06-06T17:01:00Z</cp:lastPrinted>
  <dcterms:created xsi:type="dcterms:W3CDTF">2020-06-03T13:36:00Z</dcterms:created>
  <dcterms:modified xsi:type="dcterms:W3CDTF">2020-08-25T06:10:34Z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2052-11.1.0.9828</vt:lpwstr>
  </property>
</Properties>
</file>